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39"/>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39" r:id="rId26"/>
    <p:sldId id="340" r:id="rId27"/>
    <p:sldId id="336" r:id="rId28"/>
    <p:sldId id="337" r:id="rId29"/>
    <p:sldId id="338" r:id="rId30"/>
    <p:sldId id="269" r:id="rId31"/>
    <p:sldId id="261" r:id="rId32"/>
    <p:sldId id="329" r:id="rId33"/>
    <p:sldId id="298" r:id="rId34"/>
    <p:sldId id="289" r:id="rId35"/>
    <p:sldId id="280" r:id="rId36"/>
    <p:sldId id="282" r:id="rId37"/>
    <p:sldId id="25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49071" autoAdjust="0"/>
  </p:normalViewPr>
  <p:slideViewPr>
    <p:cSldViewPr snapToGrid="0">
      <p:cViewPr varScale="1">
        <p:scale>
          <a:sx n="39" d="100"/>
          <a:sy n="39" d="100"/>
        </p:scale>
        <p:origin x="78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27ECBEAB-DA5A-4360-80D5-6AEBE7EA9790}">
      <dgm:prSet/>
      <dgm:spPr/>
      <dgm:t>
        <a:bodyPr/>
        <a:lstStyle/>
        <a:p>
          <a:r>
            <a:rPr lang="en-US" dirty="0"/>
            <a:t>Background</a:t>
          </a:r>
        </a:p>
      </dgm:t>
    </dgm:pt>
    <dgm:pt modelId="{14D1B413-5DB8-4259-A789-9909B58A2865}" type="parTrans" cxnId="{687939EB-6FFC-4DBA-9AE8-DACA8A7A333A}">
      <dgm:prSet/>
      <dgm:spPr/>
    </dgm:pt>
    <dgm:pt modelId="{1EF0667F-82B2-4BD1-89E4-301CFEEB77AA}" type="sibTrans" cxnId="{687939EB-6FFC-4DBA-9AE8-DACA8A7A333A}">
      <dgm:prSet/>
      <dgm:spPr/>
    </dgm:pt>
    <dgm:pt modelId="{2647EF3F-F3DA-4D30-983B-F02C0663C3E8}">
      <dgm:prSet/>
      <dgm:spPr/>
      <dgm:t>
        <a:bodyPr/>
        <a:lstStyle/>
        <a:p>
          <a:r>
            <a:rPr lang="en-US" dirty="0" err="1"/>
            <a:t>Bcvbcbv</a:t>
          </a:r>
          <a:endParaRPr lang="en-US" dirty="0"/>
        </a:p>
      </dgm:t>
    </dgm:pt>
    <dgm:pt modelId="{3B31F65B-9554-4421-A744-7C8E1F604532}" type="parTrans" cxnId="{0D94E993-7DF2-40D8-9EA0-2EFE88F0AACA}">
      <dgm:prSet/>
      <dgm:spPr/>
    </dgm:pt>
    <dgm:pt modelId="{43B5A859-5B55-4DF4-AA1D-A26B3B061AE1}" type="sibTrans" cxnId="{0D94E993-7DF2-40D8-9EA0-2EFE88F0AACA}">
      <dgm:prSet/>
      <dgm:spPr/>
    </dgm:pt>
    <dgm:pt modelId="{43FFBBA8-21DD-4F3B-AB48-558824DF9257}">
      <dgm:prSet/>
      <dgm:spPr/>
      <dgm:t>
        <a:bodyPr/>
        <a:lstStyle/>
        <a:p>
          <a:r>
            <a:rPr lang="en-US" dirty="0" err="1"/>
            <a:t>Bcvbcv</a:t>
          </a:r>
          <a:endParaRPr lang="en-US" dirty="0"/>
        </a:p>
      </dgm:t>
    </dgm:pt>
    <dgm:pt modelId="{23D6BB07-0139-4465-BA22-5D7C77F0CA18}" type="parTrans" cxnId="{F66A49D2-A25A-4084-96C1-59405A9109CA}">
      <dgm:prSet/>
      <dgm:spPr/>
    </dgm:pt>
    <dgm:pt modelId="{B1B3E8DE-AD4E-4842-8192-CC504DEC8AF9}" type="sibTrans" cxnId="{F66A49D2-A25A-4084-96C1-59405A9109CA}">
      <dgm:prSet/>
      <dgm:spPr/>
    </dgm:pt>
    <dgm:pt modelId="{55B1A59E-7872-416F-AF50-CC0BD83EE3EC}">
      <dgm:prSet/>
      <dgm:spPr/>
      <dgm:t>
        <a:bodyPr/>
        <a:lstStyle/>
        <a:p>
          <a:r>
            <a:rPr lang="en-US" dirty="0" err="1"/>
            <a:t>Bcvbcb</a:t>
          </a:r>
          <a:endParaRPr lang="en-US" dirty="0"/>
        </a:p>
      </dgm:t>
    </dgm:pt>
    <dgm:pt modelId="{0A93DB09-922E-48F7-975F-CDE764CBDE2C}" type="parTrans" cxnId="{E514D481-A0A1-44DC-ACEC-D829141CACE9}">
      <dgm:prSet/>
      <dgm:spPr/>
    </dgm:pt>
    <dgm:pt modelId="{37E1853A-B3E0-462A-87A5-F2F71E7282C7}" type="sibTrans" cxnId="{E514D481-A0A1-44DC-ACEC-D829141CACE9}">
      <dgm:prSet/>
      <dgm:spPr/>
    </dgm:pt>
    <dgm:pt modelId="{67EB5330-814E-4888-8ADD-BF43F05C3A90}">
      <dgm:prSet/>
      <dgm:spPr/>
      <dgm:t>
        <a:bodyPr/>
        <a:lstStyle/>
        <a:p>
          <a:r>
            <a:rPr lang="en-US" dirty="0" err="1"/>
            <a:t>Bcvcbvc</a:t>
          </a:r>
          <a:endParaRPr lang="en-US" dirty="0"/>
        </a:p>
      </dgm:t>
    </dgm:pt>
    <dgm:pt modelId="{3031727D-2307-476E-9C49-B7B1435B6A7A}" type="parTrans" cxnId="{186CAFD8-E303-408D-AE8B-5FA26AA8AB4C}">
      <dgm:prSet/>
      <dgm:spPr/>
    </dgm:pt>
    <dgm:pt modelId="{4B643718-25BE-4365-A036-4381F369FCA1}" type="sibTrans" cxnId="{186CAFD8-E303-408D-AE8B-5FA26AA8AB4C}">
      <dgm:prSet/>
      <dgm:spPr/>
    </dgm:pt>
    <dgm:pt modelId="{36A6F5C9-4FDB-44EC-B8FC-81A0836032DE}">
      <dgm:prSet/>
      <dgm:spPr/>
      <dgm:t>
        <a:bodyPr/>
        <a:lstStyle/>
        <a:p>
          <a:r>
            <a:rPr lang="en-US" dirty="0" err="1"/>
            <a:t>cbvbcb</a:t>
          </a:r>
          <a:endParaRPr lang="en-US" dirty="0"/>
        </a:p>
      </dgm:t>
    </dgm:pt>
    <dgm:pt modelId="{150B54E1-E73B-445C-A285-42FB6F6156A0}" type="parTrans" cxnId="{4AA1141E-8B60-445F-B098-D33A31373E35}">
      <dgm:prSet/>
      <dgm:spPr/>
    </dgm:pt>
    <dgm:pt modelId="{D2F2903B-3108-4272-B9E8-EA61A7CDCFCB}" type="sibTrans" cxnId="{4AA1141E-8B60-445F-B098-D33A31373E35}">
      <dgm:prSet/>
      <dgm:spPr/>
    </dgm:pt>
    <dgm:pt modelId="{AB52B3CC-6563-466D-BFC3-9B6B5AFA0881}" type="pres">
      <dgm:prSet presAssocID="{6A70FD8F-0050-42E3-8B3A-6ED7CFB9852E}" presName="Name0" presStyleCnt="0">
        <dgm:presLayoutVars>
          <dgm:chMax/>
          <dgm:chPref/>
          <dgm:animLvl val="lvl"/>
        </dgm:presLayoutVars>
      </dgm:prSet>
      <dgm:spPr/>
    </dgm:pt>
    <dgm:pt modelId="{0ED1F0B2-D928-4503-982B-FF0F57E2B108}" type="pres">
      <dgm:prSet presAssocID="{27ECBEAB-DA5A-4360-80D5-6AEBE7EA9790}" presName="composite1" presStyleCnt="0"/>
      <dgm:spPr/>
    </dgm:pt>
    <dgm:pt modelId="{F11038AE-9DA2-46CD-8854-64A47B2352CC}" type="pres">
      <dgm:prSet presAssocID="{27ECBEAB-DA5A-4360-80D5-6AEBE7EA9790}" presName="parent1" presStyleLbl="alignNode1" presStyleIdx="0" presStyleCnt="6">
        <dgm:presLayoutVars>
          <dgm:chMax val="1"/>
          <dgm:chPref val="1"/>
          <dgm:bulletEnabled val="1"/>
        </dgm:presLayoutVars>
      </dgm:prSet>
      <dgm:spPr/>
    </dgm:pt>
    <dgm:pt modelId="{AC3EC9F3-C38D-44F6-A784-2D170E6F9BE0}" type="pres">
      <dgm:prSet presAssocID="{27ECBEAB-DA5A-4360-80D5-6AEBE7EA9790}" presName="Childtext1" presStyleLbl="revTx" presStyleIdx="0" presStyleCnt="6">
        <dgm:presLayoutVars>
          <dgm:bulletEnabled val="1"/>
        </dgm:presLayoutVars>
      </dgm:prSet>
      <dgm:spPr/>
    </dgm:pt>
    <dgm:pt modelId="{6DB5753B-5242-4416-B6E5-F7851149238C}" type="pres">
      <dgm:prSet presAssocID="{27ECBEAB-DA5A-4360-80D5-6AEBE7EA9790}" presName="ConnectLine1" presStyleLbl="sibTrans1D1" presStyleIdx="0" presStyleCnt="6"/>
      <dgm:spPr>
        <a:noFill/>
        <a:ln w="12700" cap="rnd" cmpd="sng" algn="ctr">
          <a:solidFill>
            <a:schemeClr val="accent1">
              <a:shade val="90000"/>
              <a:hueOff val="0"/>
              <a:satOff val="0"/>
              <a:lumOff val="0"/>
              <a:alphaOff val="0"/>
            </a:schemeClr>
          </a:solidFill>
          <a:prstDash val="dash"/>
        </a:ln>
        <a:effectLst/>
      </dgm:spPr>
    </dgm:pt>
    <dgm:pt modelId="{93906847-CA50-4F81-99A9-CC8BBD4FB922}" type="pres">
      <dgm:prSet presAssocID="{27ECBEAB-DA5A-4360-80D5-6AEBE7EA9790}" presName="ConnectLineEnd1" presStyleLbl="lnNode1" presStyleIdx="0" presStyleCnt="6"/>
      <dgm:spPr/>
    </dgm:pt>
    <dgm:pt modelId="{04F61401-DEF0-4884-8926-35EBCC05C2ED}" type="pres">
      <dgm:prSet presAssocID="{27ECBEAB-DA5A-4360-80D5-6AEBE7EA9790}" presName="EmptyPane1" presStyleCnt="0"/>
      <dgm:spPr/>
    </dgm:pt>
    <dgm:pt modelId="{89A0D0E1-11DC-4268-84BF-55C2F7C9EED1}" type="pres">
      <dgm:prSet presAssocID="{1EF0667F-82B2-4BD1-89E4-301CFEEB77AA}" presName="spaceBetweenRectangles1" presStyleCnt="0"/>
      <dgm:spPr/>
    </dgm:pt>
    <dgm:pt modelId="{0F190344-729D-4871-A892-E2C19A16BC90}" type="pres">
      <dgm:prSet presAssocID="{2647EF3F-F3DA-4D30-983B-F02C0663C3E8}" presName="composite1" presStyleCnt="0"/>
      <dgm:spPr/>
    </dgm:pt>
    <dgm:pt modelId="{5928EFF2-F3CB-4CFE-A96E-678DF7934287}" type="pres">
      <dgm:prSet presAssocID="{2647EF3F-F3DA-4D30-983B-F02C0663C3E8}" presName="parent1" presStyleLbl="alignNode1" presStyleIdx="1" presStyleCnt="6">
        <dgm:presLayoutVars>
          <dgm:chMax val="1"/>
          <dgm:chPref val="1"/>
          <dgm:bulletEnabled val="1"/>
        </dgm:presLayoutVars>
      </dgm:prSet>
      <dgm:spPr/>
    </dgm:pt>
    <dgm:pt modelId="{41770D74-C77B-4EDD-8144-E503A647F90B}" type="pres">
      <dgm:prSet presAssocID="{2647EF3F-F3DA-4D30-983B-F02C0663C3E8}" presName="Childtext1" presStyleLbl="revTx" presStyleIdx="1" presStyleCnt="6">
        <dgm:presLayoutVars>
          <dgm:bulletEnabled val="1"/>
        </dgm:presLayoutVars>
      </dgm:prSet>
      <dgm:spPr/>
    </dgm:pt>
    <dgm:pt modelId="{9424135D-D70D-47BA-A021-480EEC183BC3}" type="pres">
      <dgm:prSet presAssocID="{2647EF3F-F3DA-4D30-983B-F02C0663C3E8}" presName="ConnectLine1" presStyleLbl="sibTrans1D1" presStyleIdx="1" presStyleCnt="6"/>
      <dgm:spPr>
        <a:noFill/>
        <a:ln w="12700" cap="rnd" cmpd="sng" algn="ctr">
          <a:solidFill>
            <a:schemeClr val="accent1">
              <a:shade val="90000"/>
              <a:hueOff val="89242"/>
              <a:satOff val="-1720"/>
              <a:lumOff val="5625"/>
              <a:alphaOff val="0"/>
            </a:schemeClr>
          </a:solidFill>
          <a:prstDash val="dash"/>
        </a:ln>
        <a:effectLst/>
      </dgm:spPr>
    </dgm:pt>
    <dgm:pt modelId="{F75473A3-F62F-4822-91A8-26FC50B14241}" type="pres">
      <dgm:prSet presAssocID="{2647EF3F-F3DA-4D30-983B-F02C0663C3E8}" presName="ConnectLineEnd1" presStyleLbl="lnNode1" presStyleIdx="1" presStyleCnt="6"/>
      <dgm:spPr/>
    </dgm:pt>
    <dgm:pt modelId="{52600980-B6AA-4ED7-8BEB-F883B4044FC3}" type="pres">
      <dgm:prSet presAssocID="{2647EF3F-F3DA-4D30-983B-F02C0663C3E8}" presName="EmptyPane1" presStyleCnt="0"/>
      <dgm:spPr/>
    </dgm:pt>
    <dgm:pt modelId="{D7012B9F-F9AF-403E-868C-D47CA27C5198}" type="pres">
      <dgm:prSet presAssocID="{43B5A859-5B55-4DF4-AA1D-A26B3B061AE1}" presName="spaceBetweenRectangles1" presStyleCnt="0"/>
      <dgm:spPr/>
    </dgm:pt>
    <dgm:pt modelId="{6779CB7A-35B5-44B5-9DFF-E87F1B993625}" type="pres">
      <dgm:prSet presAssocID="{43FFBBA8-21DD-4F3B-AB48-558824DF9257}" presName="composite1" presStyleCnt="0"/>
      <dgm:spPr/>
    </dgm:pt>
    <dgm:pt modelId="{12BF5512-CBAF-43F3-91C7-F8D882F41244}" type="pres">
      <dgm:prSet presAssocID="{43FFBBA8-21DD-4F3B-AB48-558824DF9257}" presName="parent1" presStyleLbl="alignNode1" presStyleIdx="2" presStyleCnt="6">
        <dgm:presLayoutVars>
          <dgm:chMax val="1"/>
          <dgm:chPref val="1"/>
          <dgm:bulletEnabled val="1"/>
        </dgm:presLayoutVars>
      </dgm:prSet>
      <dgm:spPr/>
    </dgm:pt>
    <dgm:pt modelId="{7E70880A-2916-43D5-A88A-E42F61BC020A}" type="pres">
      <dgm:prSet presAssocID="{43FFBBA8-21DD-4F3B-AB48-558824DF9257}" presName="Childtext1" presStyleLbl="revTx" presStyleIdx="2" presStyleCnt="6">
        <dgm:presLayoutVars>
          <dgm:bulletEnabled val="1"/>
        </dgm:presLayoutVars>
      </dgm:prSet>
      <dgm:spPr/>
    </dgm:pt>
    <dgm:pt modelId="{D2EE309A-75D8-4695-A9FE-6EB7F36CDCF4}" type="pres">
      <dgm:prSet presAssocID="{43FFBBA8-21DD-4F3B-AB48-558824DF9257}" presName="ConnectLine1" presStyleLbl="sibTrans1D1" presStyleIdx="2" presStyleCnt="6"/>
      <dgm:spPr>
        <a:noFill/>
        <a:ln w="12700" cap="rnd" cmpd="sng" algn="ctr">
          <a:solidFill>
            <a:schemeClr val="accent1">
              <a:shade val="90000"/>
              <a:hueOff val="178485"/>
              <a:satOff val="-3441"/>
              <a:lumOff val="11250"/>
              <a:alphaOff val="0"/>
            </a:schemeClr>
          </a:solidFill>
          <a:prstDash val="dash"/>
        </a:ln>
        <a:effectLst/>
      </dgm:spPr>
    </dgm:pt>
    <dgm:pt modelId="{94FB0188-E55B-4468-9043-A98C2111248D}" type="pres">
      <dgm:prSet presAssocID="{43FFBBA8-21DD-4F3B-AB48-558824DF9257}" presName="ConnectLineEnd1" presStyleLbl="lnNode1" presStyleIdx="2" presStyleCnt="6"/>
      <dgm:spPr/>
    </dgm:pt>
    <dgm:pt modelId="{1CF4E967-DEA1-4FA6-A9DC-E4856095CBC2}" type="pres">
      <dgm:prSet presAssocID="{43FFBBA8-21DD-4F3B-AB48-558824DF9257}" presName="EmptyPane1" presStyleCnt="0"/>
      <dgm:spPr/>
    </dgm:pt>
    <dgm:pt modelId="{ED9F08C1-7145-4591-BD90-4175C94D1597}" type="pres">
      <dgm:prSet presAssocID="{B1B3E8DE-AD4E-4842-8192-CC504DEC8AF9}" presName="spaceBetweenRectangles1" presStyleCnt="0"/>
      <dgm:spPr/>
    </dgm:pt>
    <dgm:pt modelId="{FFA860AC-EFC5-4D08-A313-D4CC5F5D59BE}" type="pres">
      <dgm:prSet presAssocID="{55B1A59E-7872-416F-AF50-CC0BD83EE3EC}" presName="composite1" presStyleCnt="0"/>
      <dgm:spPr/>
    </dgm:pt>
    <dgm:pt modelId="{AC923548-E78D-49B6-B1AC-7EC27F7A5E19}" type="pres">
      <dgm:prSet presAssocID="{55B1A59E-7872-416F-AF50-CC0BD83EE3EC}" presName="parent1" presStyleLbl="alignNode1" presStyleIdx="3" presStyleCnt="6">
        <dgm:presLayoutVars>
          <dgm:chMax val="1"/>
          <dgm:chPref val="1"/>
          <dgm:bulletEnabled val="1"/>
        </dgm:presLayoutVars>
      </dgm:prSet>
      <dgm:spPr/>
    </dgm:pt>
    <dgm:pt modelId="{E2C4E68E-58C6-430D-A4A7-1EA67CFA6AD4}" type="pres">
      <dgm:prSet presAssocID="{55B1A59E-7872-416F-AF50-CC0BD83EE3EC}" presName="Childtext1" presStyleLbl="revTx" presStyleIdx="3" presStyleCnt="6">
        <dgm:presLayoutVars>
          <dgm:bulletEnabled val="1"/>
        </dgm:presLayoutVars>
      </dgm:prSet>
      <dgm:spPr/>
    </dgm:pt>
    <dgm:pt modelId="{6F8F8CFF-2F17-4206-A122-061C918B1EF4}" type="pres">
      <dgm:prSet presAssocID="{55B1A59E-7872-416F-AF50-CC0BD83EE3EC}" presName="ConnectLine1" presStyleLbl="sibTrans1D1" presStyleIdx="3" presStyleCnt="6"/>
      <dgm:spPr>
        <a:noFill/>
        <a:ln w="12700" cap="rnd" cmpd="sng" algn="ctr">
          <a:solidFill>
            <a:schemeClr val="accent1">
              <a:shade val="90000"/>
              <a:hueOff val="267727"/>
              <a:satOff val="-5161"/>
              <a:lumOff val="16874"/>
              <a:alphaOff val="0"/>
            </a:schemeClr>
          </a:solidFill>
          <a:prstDash val="dash"/>
        </a:ln>
        <a:effectLst/>
      </dgm:spPr>
    </dgm:pt>
    <dgm:pt modelId="{FD41E8D7-D290-4D23-A215-30683337D5C7}" type="pres">
      <dgm:prSet presAssocID="{55B1A59E-7872-416F-AF50-CC0BD83EE3EC}" presName="ConnectLineEnd1" presStyleLbl="lnNode1" presStyleIdx="3" presStyleCnt="6"/>
      <dgm:spPr/>
    </dgm:pt>
    <dgm:pt modelId="{47AA5397-F7EE-4708-A313-52321EFAD544}" type="pres">
      <dgm:prSet presAssocID="{55B1A59E-7872-416F-AF50-CC0BD83EE3EC}" presName="EmptyPane1" presStyleCnt="0"/>
      <dgm:spPr/>
    </dgm:pt>
    <dgm:pt modelId="{267B5504-B042-493E-9FAA-826353D4EF21}" type="pres">
      <dgm:prSet presAssocID="{37E1853A-B3E0-462A-87A5-F2F71E7282C7}" presName="spaceBetweenRectangles1" presStyleCnt="0"/>
      <dgm:spPr/>
    </dgm:pt>
    <dgm:pt modelId="{16EBA40B-8F48-4971-92EA-9D02975B24C1}" type="pres">
      <dgm:prSet presAssocID="{67EB5330-814E-4888-8ADD-BF43F05C3A90}" presName="composite1" presStyleCnt="0"/>
      <dgm:spPr/>
    </dgm:pt>
    <dgm:pt modelId="{A0EC7EAA-BB39-47E9-82FE-F2625D109062}" type="pres">
      <dgm:prSet presAssocID="{67EB5330-814E-4888-8ADD-BF43F05C3A90}" presName="parent1" presStyleLbl="alignNode1" presStyleIdx="4" presStyleCnt="6">
        <dgm:presLayoutVars>
          <dgm:chMax val="1"/>
          <dgm:chPref val="1"/>
          <dgm:bulletEnabled val="1"/>
        </dgm:presLayoutVars>
      </dgm:prSet>
      <dgm:spPr/>
    </dgm:pt>
    <dgm:pt modelId="{02FC9E37-FEB3-45ED-B158-F2A3BB4E59E3}" type="pres">
      <dgm:prSet presAssocID="{67EB5330-814E-4888-8ADD-BF43F05C3A90}" presName="Childtext1" presStyleLbl="revTx" presStyleIdx="4" presStyleCnt="6">
        <dgm:presLayoutVars>
          <dgm:bulletEnabled val="1"/>
        </dgm:presLayoutVars>
      </dgm:prSet>
      <dgm:spPr/>
    </dgm:pt>
    <dgm:pt modelId="{AD44A897-AACD-4654-8CBE-5DED341F6D2D}" type="pres">
      <dgm:prSet presAssocID="{67EB5330-814E-4888-8ADD-BF43F05C3A90}" presName="ConnectLine1" presStyleLbl="sibTrans1D1" presStyleIdx="4" presStyleCnt="6"/>
      <dgm:spPr>
        <a:noFill/>
        <a:ln w="12700" cap="rnd" cmpd="sng" algn="ctr">
          <a:solidFill>
            <a:schemeClr val="accent1">
              <a:shade val="90000"/>
              <a:hueOff val="356969"/>
              <a:satOff val="-6882"/>
              <a:lumOff val="22499"/>
              <a:alphaOff val="0"/>
            </a:schemeClr>
          </a:solidFill>
          <a:prstDash val="dash"/>
        </a:ln>
        <a:effectLst/>
      </dgm:spPr>
    </dgm:pt>
    <dgm:pt modelId="{5785C254-0045-44F0-95E2-C901CD8DD4BA}" type="pres">
      <dgm:prSet presAssocID="{67EB5330-814E-4888-8ADD-BF43F05C3A90}" presName="ConnectLineEnd1" presStyleLbl="lnNode1" presStyleIdx="4" presStyleCnt="6"/>
      <dgm:spPr/>
    </dgm:pt>
    <dgm:pt modelId="{B8D27149-1C1C-4EA6-B975-A8A1B367D8AF}" type="pres">
      <dgm:prSet presAssocID="{67EB5330-814E-4888-8ADD-BF43F05C3A90}" presName="EmptyPane1" presStyleCnt="0"/>
      <dgm:spPr/>
    </dgm:pt>
    <dgm:pt modelId="{E1AAB631-6CEB-4670-BC42-487DC3409BE4}" type="pres">
      <dgm:prSet presAssocID="{4B643718-25BE-4365-A036-4381F369FCA1}" presName="spaceBetweenRectangles1" presStyleCnt="0"/>
      <dgm:spPr/>
    </dgm:pt>
    <dgm:pt modelId="{927E84C4-EC2B-484C-9464-FA7D25B07537}" type="pres">
      <dgm:prSet presAssocID="{36A6F5C9-4FDB-44EC-B8FC-81A0836032DE}" presName="composite1" presStyleCnt="0"/>
      <dgm:spPr/>
    </dgm:pt>
    <dgm:pt modelId="{AC554FF9-4409-4D3B-94EA-99384EBDF669}" type="pres">
      <dgm:prSet presAssocID="{36A6F5C9-4FDB-44EC-B8FC-81A0836032DE}" presName="parent1" presStyleLbl="alignNode1" presStyleIdx="5" presStyleCnt="6">
        <dgm:presLayoutVars>
          <dgm:chMax val="1"/>
          <dgm:chPref val="1"/>
          <dgm:bulletEnabled val="1"/>
        </dgm:presLayoutVars>
      </dgm:prSet>
      <dgm:spPr/>
    </dgm:pt>
    <dgm:pt modelId="{8FCF427C-24D8-4BF0-A24C-3B77E0FAEE13}" type="pres">
      <dgm:prSet presAssocID="{36A6F5C9-4FDB-44EC-B8FC-81A0836032DE}" presName="Childtext1" presStyleLbl="revTx" presStyleIdx="5" presStyleCnt="6">
        <dgm:presLayoutVars>
          <dgm:bulletEnabled val="1"/>
        </dgm:presLayoutVars>
      </dgm:prSet>
      <dgm:spPr/>
    </dgm:pt>
    <dgm:pt modelId="{50C84B8C-A21A-4719-A78E-4F899E06632C}" type="pres">
      <dgm:prSet presAssocID="{36A6F5C9-4FDB-44EC-B8FC-81A0836032DE}" presName="ConnectLine1" presStyleLbl="sibTrans1D1" presStyleIdx="5" presStyleCnt="6"/>
      <dgm:spPr>
        <a:noFill/>
        <a:ln w="12700" cap="rnd" cmpd="sng" algn="ctr">
          <a:solidFill>
            <a:schemeClr val="accent1">
              <a:shade val="90000"/>
              <a:hueOff val="446212"/>
              <a:satOff val="-8602"/>
              <a:lumOff val="28124"/>
              <a:alphaOff val="0"/>
            </a:schemeClr>
          </a:solidFill>
          <a:prstDash val="dash"/>
        </a:ln>
        <a:effectLst/>
      </dgm:spPr>
    </dgm:pt>
    <dgm:pt modelId="{D29A123F-A411-456E-81AA-DCA5D3F787E7}" type="pres">
      <dgm:prSet presAssocID="{36A6F5C9-4FDB-44EC-B8FC-81A0836032DE}" presName="ConnectLineEnd1" presStyleLbl="lnNode1" presStyleIdx="5" presStyleCnt="6"/>
      <dgm:spPr/>
    </dgm:pt>
    <dgm:pt modelId="{DCC6267C-2894-4BAF-ADBF-465271024546}" type="pres">
      <dgm:prSet presAssocID="{36A6F5C9-4FDB-44EC-B8FC-81A0836032DE}" presName="EmptyPane1" presStyleCnt="0"/>
      <dgm:spPr/>
    </dgm:pt>
  </dgm:ptLst>
  <dgm:cxnLst>
    <dgm:cxn modelId="{7A6F2212-BDFB-4D26-A352-705257F3153A}" type="presOf" srcId="{43FFBBA8-21DD-4F3B-AB48-558824DF9257}" destId="{12BF5512-CBAF-43F3-91C7-F8D882F41244}"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B831A81B-BEC8-435B-A88A-D66DA67B009D}" type="presOf" srcId="{27ECBEAB-DA5A-4360-80D5-6AEBE7EA9790}" destId="{F11038AE-9DA2-46CD-8854-64A47B2352CC}" srcOrd="0" destOrd="0" presId="urn:microsoft.com/office/officeart/2016/7/layout/RoundedRectangleTimeline"/>
    <dgm:cxn modelId="{4AA1141E-8B60-445F-B098-D33A31373E35}" srcId="{6A70FD8F-0050-42E3-8B3A-6ED7CFB9852E}" destId="{36A6F5C9-4FDB-44EC-B8FC-81A0836032DE}" srcOrd="5" destOrd="0" parTransId="{150B54E1-E73B-445C-A285-42FB6F6156A0}" sibTransId="{D2F2903B-3108-4272-B9E8-EA61A7CDCFCB}"/>
    <dgm:cxn modelId="{C9DB025E-714B-4AA2-9F29-6A08EEF72CA1}" type="presOf" srcId="{67EB5330-814E-4888-8ADD-BF43F05C3A90}" destId="{A0EC7EAA-BB39-47E9-82FE-F2625D109062}" srcOrd="0" destOrd="0" presId="urn:microsoft.com/office/officeart/2016/7/layout/RoundedRectangleTimeline"/>
    <dgm:cxn modelId="{1095C25E-F01C-4F03-B3F8-C6D83D70907D}" type="presOf" srcId="{36A6F5C9-4FDB-44EC-B8FC-81A0836032DE}" destId="{AC554FF9-4409-4D3B-94EA-99384EBDF669}" srcOrd="0" destOrd="0" presId="urn:microsoft.com/office/officeart/2016/7/layout/RoundedRectangleTimeline"/>
    <dgm:cxn modelId="{E514D481-A0A1-44DC-ACEC-D829141CACE9}" srcId="{6A70FD8F-0050-42E3-8B3A-6ED7CFB9852E}" destId="{55B1A59E-7872-416F-AF50-CC0BD83EE3EC}" srcOrd="3" destOrd="0" parTransId="{0A93DB09-922E-48F7-975F-CDE764CBDE2C}" sibTransId="{37E1853A-B3E0-462A-87A5-F2F71E7282C7}"/>
    <dgm:cxn modelId="{0D94E993-7DF2-40D8-9EA0-2EFE88F0AACA}" srcId="{6A70FD8F-0050-42E3-8B3A-6ED7CFB9852E}" destId="{2647EF3F-F3DA-4D30-983B-F02C0663C3E8}" srcOrd="1" destOrd="0" parTransId="{3B31F65B-9554-4421-A744-7C8E1F604532}" sibTransId="{43B5A859-5B55-4DF4-AA1D-A26B3B061AE1}"/>
    <dgm:cxn modelId="{F66A49D2-A25A-4084-96C1-59405A9109CA}" srcId="{6A70FD8F-0050-42E3-8B3A-6ED7CFB9852E}" destId="{43FFBBA8-21DD-4F3B-AB48-558824DF9257}" srcOrd="2" destOrd="0" parTransId="{23D6BB07-0139-4465-BA22-5D7C77F0CA18}" sibTransId="{B1B3E8DE-AD4E-4842-8192-CC504DEC8AF9}"/>
    <dgm:cxn modelId="{186CAFD8-E303-408D-AE8B-5FA26AA8AB4C}" srcId="{6A70FD8F-0050-42E3-8B3A-6ED7CFB9852E}" destId="{67EB5330-814E-4888-8ADD-BF43F05C3A90}" srcOrd="4" destOrd="0" parTransId="{3031727D-2307-476E-9C49-B7B1435B6A7A}" sibTransId="{4B643718-25BE-4365-A036-4381F369FCA1}"/>
    <dgm:cxn modelId="{6B9A34DB-3E15-45EC-B559-8551BD3949BD}" type="presOf" srcId="{2647EF3F-F3DA-4D30-983B-F02C0663C3E8}" destId="{5928EFF2-F3CB-4CFE-A96E-678DF7934287}" srcOrd="0" destOrd="0" presId="urn:microsoft.com/office/officeart/2016/7/layout/RoundedRectangleTimeline"/>
    <dgm:cxn modelId="{687939EB-6FFC-4DBA-9AE8-DACA8A7A333A}" srcId="{6A70FD8F-0050-42E3-8B3A-6ED7CFB9852E}" destId="{27ECBEAB-DA5A-4360-80D5-6AEBE7EA9790}" srcOrd="0" destOrd="0" parTransId="{14D1B413-5DB8-4259-A789-9909B58A2865}" sibTransId="{1EF0667F-82B2-4BD1-89E4-301CFEEB77AA}"/>
    <dgm:cxn modelId="{5FEF7EF9-AD2F-4CB2-86EA-5F704E405BB4}" type="presOf" srcId="{55B1A59E-7872-416F-AF50-CC0BD83EE3EC}" destId="{AC923548-E78D-49B6-B1AC-7EC27F7A5E19}" srcOrd="0" destOrd="0" presId="urn:microsoft.com/office/officeart/2016/7/layout/RoundedRectangleTimeline"/>
    <dgm:cxn modelId="{3C5596F8-CADA-460E-B3F3-2F71D3D3399F}" type="presParOf" srcId="{AB52B3CC-6563-466D-BFC3-9B6B5AFA0881}" destId="{0ED1F0B2-D928-4503-982B-FF0F57E2B108}" srcOrd="0" destOrd="0" presId="urn:microsoft.com/office/officeart/2016/7/layout/RoundedRectangleTimeline"/>
    <dgm:cxn modelId="{6B77E3FD-793D-4019-AC5B-98A18A23A6E6}" type="presParOf" srcId="{0ED1F0B2-D928-4503-982B-FF0F57E2B108}" destId="{F11038AE-9DA2-46CD-8854-64A47B2352CC}" srcOrd="0" destOrd="0" presId="urn:microsoft.com/office/officeart/2016/7/layout/RoundedRectangleTimeline"/>
    <dgm:cxn modelId="{30B28BCD-5DE9-43D8-BF96-C60EE7E93E0B}" type="presParOf" srcId="{0ED1F0B2-D928-4503-982B-FF0F57E2B108}" destId="{AC3EC9F3-C38D-44F6-A784-2D170E6F9BE0}" srcOrd="1" destOrd="0" presId="urn:microsoft.com/office/officeart/2016/7/layout/RoundedRectangleTimeline"/>
    <dgm:cxn modelId="{8864B227-EB64-404A-8825-C0E8469E84D5}" type="presParOf" srcId="{0ED1F0B2-D928-4503-982B-FF0F57E2B108}" destId="{6DB5753B-5242-4416-B6E5-F7851149238C}" srcOrd="2" destOrd="0" presId="urn:microsoft.com/office/officeart/2016/7/layout/RoundedRectangleTimeline"/>
    <dgm:cxn modelId="{703A7EA2-7C50-411C-930F-E2302D9D9812}" type="presParOf" srcId="{0ED1F0B2-D928-4503-982B-FF0F57E2B108}" destId="{93906847-CA50-4F81-99A9-CC8BBD4FB922}" srcOrd="3" destOrd="0" presId="urn:microsoft.com/office/officeart/2016/7/layout/RoundedRectangleTimeline"/>
    <dgm:cxn modelId="{D73BF24C-DF8A-4C56-BE13-6A69F2ABC8F6}" type="presParOf" srcId="{0ED1F0B2-D928-4503-982B-FF0F57E2B108}" destId="{04F61401-DEF0-4884-8926-35EBCC05C2ED}" srcOrd="4" destOrd="0" presId="urn:microsoft.com/office/officeart/2016/7/layout/RoundedRectangleTimeline"/>
    <dgm:cxn modelId="{1D91A8B5-7F58-4EE7-9941-AED1314A7877}" type="presParOf" srcId="{AB52B3CC-6563-466D-BFC3-9B6B5AFA0881}" destId="{89A0D0E1-11DC-4268-84BF-55C2F7C9EED1}" srcOrd="1" destOrd="0" presId="urn:microsoft.com/office/officeart/2016/7/layout/RoundedRectangleTimeline"/>
    <dgm:cxn modelId="{B6B7DDFA-E824-42DE-AA53-9CB35D606A99}" type="presParOf" srcId="{AB52B3CC-6563-466D-BFC3-9B6B5AFA0881}" destId="{0F190344-729D-4871-A892-E2C19A16BC90}" srcOrd="2" destOrd="0" presId="urn:microsoft.com/office/officeart/2016/7/layout/RoundedRectangleTimeline"/>
    <dgm:cxn modelId="{D335AE57-C24C-4DDF-A08E-797D9E9BF585}" type="presParOf" srcId="{0F190344-729D-4871-A892-E2C19A16BC90}" destId="{5928EFF2-F3CB-4CFE-A96E-678DF7934287}" srcOrd="0" destOrd="0" presId="urn:microsoft.com/office/officeart/2016/7/layout/RoundedRectangleTimeline"/>
    <dgm:cxn modelId="{60135E40-69C5-4736-9637-22EA0FBF4FBC}" type="presParOf" srcId="{0F190344-729D-4871-A892-E2C19A16BC90}" destId="{41770D74-C77B-4EDD-8144-E503A647F90B}" srcOrd="1" destOrd="0" presId="urn:microsoft.com/office/officeart/2016/7/layout/RoundedRectangleTimeline"/>
    <dgm:cxn modelId="{9D3AFC07-5E06-4288-80B4-9B9BBDD63D13}" type="presParOf" srcId="{0F190344-729D-4871-A892-E2C19A16BC90}" destId="{9424135D-D70D-47BA-A021-480EEC183BC3}" srcOrd="2" destOrd="0" presId="urn:microsoft.com/office/officeart/2016/7/layout/RoundedRectangleTimeline"/>
    <dgm:cxn modelId="{E012E00F-B0F3-4A1F-8FD3-D4D2649990EE}" type="presParOf" srcId="{0F190344-729D-4871-A892-E2C19A16BC90}" destId="{F75473A3-F62F-4822-91A8-26FC50B14241}" srcOrd="3" destOrd="0" presId="urn:microsoft.com/office/officeart/2016/7/layout/RoundedRectangleTimeline"/>
    <dgm:cxn modelId="{FDA14113-4D0B-4353-B234-6B8C66BE6CBE}" type="presParOf" srcId="{0F190344-729D-4871-A892-E2C19A16BC90}" destId="{52600980-B6AA-4ED7-8BEB-F883B4044FC3}" srcOrd="4" destOrd="0" presId="urn:microsoft.com/office/officeart/2016/7/layout/RoundedRectangleTimeline"/>
    <dgm:cxn modelId="{70E5AA69-9FA4-489B-B3BD-4B42E26C8477}" type="presParOf" srcId="{AB52B3CC-6563-466D-BFC3-9B6B5AFA0881}" destId="{D7012B9F-F9AF-403E-868C-D47CA27C5198}" srcOrd="3" destOrd="0" presId="urn:microsoft.com/office/officeart/2016/7/layout/RoundedRectangleTimeline"/>
    <dgm:cxn modelId="{C5324731-893F-4C54-BFA2-6C96E7D6BA73}" type="presParOf" srcId="{AB52B3CC-6563-466D-BFC3-9B6B5AFA0881}" destId="{6779CB7A-35B5-44B5-9DFF-E87F1B993625}" srcOrd="4" destOrd="0" presId="urn:microsoft.com/office/officeart/2016/7/layout/RoundedRectangleTimeline"/>
    <dgm:cxn modelId="{9294305F-FF10-41DC-8026-F0C3C009B035}" type="presParOf" srcId="{6779CB7A-35B5-44B5-9DFF-E87F1B993625}" destId="{12BF5512-CBAF-43F3-91C7-F8D882F41244}" srcOrd="0" destOrd="0" presId="urn:microsoft.com/office/officeart/2016/7/layout/RoundedRectangleTimeline"/>
    <dgm:cxn modelId="{923F574D-52F3-4B8B-94C4-775967C6E521}" type="presParOf" srcId="{6779CB7A-35B5-44B5-9DFF-E87F1B993625}" destId="{7E70880A-2916-43D5-A88A-E42F61BC020A}" srcOrd="1" destOrd="0" presId="urn:microsoft.com/office/officeart/2016/7/layout/RoundedRectangleTimeline"/>
    <dgm:cxn modelId="{411A9827-C6B7-49E5-B71B-124D2C1F5189}" type="presParOf" srcId="{6779CB7A-35B5-44B5-9DFF-E87F1B993625}" destId="{D2EE309A-75D8-4695-A9FE-6EB7F36CDCF4}" srcOrd="2" destOrd="0" presId="urn:microsoft.com/office/officeart/2016/7/layout/RoundedRectangleTimeline"/>
    <dgm:cxn modelId="{B4C3724B-849A-4F80-8698-31174C54CEA4}" type="presParOf" srcId="{6779CB7A-35B5-44B5-9DFF-E87F1B993625}" destId="{94FB0188-E55B-4468-9043-A98C2111248D}" srcOrd="3" destOrd="0" presId="urn:microsoft.com/office/officeart/2016/7/layout/RoundedRectangleTimeline"/>
    <dgm:cxn modelId="{F9FD942E-8605-4679-B705-37FF670D4B12}" type="presParOf" srcId="{6779CB7A-35B5-44B5-9DFF-E87F1B993625}" destId="{1CF4E967-DEA1-4FA6-A9DC-E4856095CBC2}" srcOrd="4" destOrd="0" presId="urn:microsoft.com/office/officeart/2016/7/layout/RoundedRectangleTimeline"/>
    <dgm:cxn modelId="{C75470E2-06B5-4485-9867-AE418295646F}" type="presParOf" srcId="{AB52B3CC-6563-466D-BFC3-9B6B5AFA0881}" destId="{ED9F08C1-7145-4591-BD90-4175C94D1597}" srcOrd="5" destOrd="0" presId="urn:microsoft.com/office/officeart/2016/7/layout/RoundedRectangleTimeline"/>
    <dgm:cxn modelId="{E27AF2C1-504F-40C2-9A5D-C9D0F1413766}" type="presParOf" srcId="{AB52B3CC-6563-466D-BFC3-9B6B5AFA0881}" destId="{FFA860AC-EFC5-4D08-A313-D4CC5F5D59BE}" srcOrd="6" destOrd="0" presId="urn:microsoft.com/office/officeart/2016/7/layout/RoundedRectangleTimeline"/>
    <dgm:cxn modelId="{04BC7F58-FFB1-43FF-9AE8-07AD3FEA6E4D}" type="presParOf" srcId="{FFA860AC-EFC5-4D08-A313-D4CC5F5D59BE}" destId="{AC923548-E78D-49B6-B1AC-7EC27F7A5E19}" srcOrd="0" destOrd="0" presId="urn:microsoft.com/office/officeart/2016/7/layout/RoundedRectangleTimeline"/>
    <dgm:cxn modelId="{E88C4354-C023-4F1C-853C-81607E174866}" type="presParOf" srcId="{FFA860AC-EFC5-4D08-A313-D4CC5F5D59BE}" destId="{E2C4E68E-58C6-430D-A4A7-1EA67CFA6AD4}" srcOrd="1" destOrd="0" presId="urn:microsoft.com/office/officeart/2016/7/layout/RoundedRectangleTimeline"/>
    <dgm:cxn modelId="{871D5941-A320-4865-BF09-19D68940F397}" type="presParOf" srcId="{FFA860AC-EFC5-4D08-A313-D4CC5F5D59BE}" destId="{6F8F8CFF-2F17-4206-A122-061C918B1EF4}" srcOrd="2" destOrd="0" presId="urn:microsoft.com/office/officeart/2016/7/layout/RoundedRectangleTimeline"/>
    <dgm:cxn modelId="{9FA2ACA6-1A14-4E46-9199-427BF90E259A}" type="presParOf" srcId="{FFA860AC-EFC5-4D08-A313-D4CC5F5D59BE}" destId="{FD41E8D7-D290-4D23-A215-30683337D5C7}" srcOrd="3" destOrd="0" presId="urn:microsoft.com/office/officeart/2016/7/layout/RoundedRectangleTimeline"/>
    <dgm:cxn modelId="{2A3F3EA7-D7D4-4B0D-9957-8568A1B5E503}" type="presParOf" srcId="{FFA860AC-EFC5-4D08-A313-D4CC5F5D59BE}" destId="{47AA5397-F7EE-4708-A313-52321EFAD544}" srcOrd="4" destOrd="0" presId="urn:microsoft.com/office/officeart/2016/7/layout/RoundedRectangleTimeline"/>
    <dgm:cxn modelId="{CE563261-2524-465E-ABA5-0B8F9A3779C3}" type="presParOf" srcId="{AB52B3CC-6563-466D-BFC3-9B6B5AFA0881}" destId="{267B5504-B042-493E-9FAA-826353D4EF21}" srcOrd="7" destOrd="0" presId="urn:microsoft.com/office/officeart/2016/7/layout/RoundedRectangleTimeline"/>
    <dgm:cxn modelId="{433A1D63-B7DA-485C-960D-74FDA872BE10}" type="presParOf" srcId="{AB52B3CC-6563-466D-BFC3-9B6B5AFA0881}" destId="{16EBA40B-8F48-4971-92EA-9D02975B24C1}" srcOrd="8" destOrd="0" presId="urn:microsoft.com/office/officeart/2016/7/layout/RoundedRectangleTimeline"/>
    <dgm:cxn modelId="{2D5333BC-2FE9-4B43-992A-C95B7DCAA5AF}" type="presParOf" srcId="{16EBA40B-8F48-4971-92EA-9D02975B24C1}" destId="{A0EC7EAA-BB39-47E9-82FE-F2625D109062}" srcOrd="0" destOrd="0" presId="urn:microsoft.com/office/officeart/2016/7/layout/RoundedRectangleTimeline"/>
    <dgm:cxn modelId="{F96190C2-AAE1-46B6-A924-CB25E482376A}" type="presParOf" srcId="{16EBA40B-8F48-4971-92EA-9D02975B24C1}" destId="{02FC9E37-FEB3-45ED-B158-F2A3BB4E59E3}" srcOrd="1" destOrd="0" presId="urn:microsoft.com/office/officeart/2016/7/layout/RoundedRectangleTimeline"/>
    <dgm:cxn modelId="{D863A795-8044-46F2-88D1-C59762CC473F}" type="presParOf" srcId="{16EBA40B-8F48-4971-92EA-9D02975B24C1}" destId="{AD44A897-AACD-4654-8CBE-5DED341F6D2D}" srcOrd="2" destOrd="0" presId="urn:microsoft.com/office/officeart/2016/7/layout/RoundedRectangleTimeline"/>
    <dgm:cxn modelId="{DA1817AA-EF9B-48F2-898D-352CF0602C6D}" type="presParOf" srcId="{16EBA40B-8F48-4971-92EA-9D02975B24C1}" destId="{5785C254-0045-44F0-95E2-C901CD8DD4BA}" srcOrd="3" destOrd="0" presId="urn:microsoft.com/office/officeart/2016/7/layout/RoundedRectangleTimeline"/>
    <dgm:cxn modelId="{A122002F-820D-4927-BEF2-E812F1368A5C}" type="presParOf" srcId="{16EBA40B-8F48-4971-92EA-9D02975B24C1}" destId="{B8D27149-1C1C-4EA6-B975-A8A1B367D8AF}" srcOrd="4" destOrd="0" presId="urn:microsoft.com/office/officeart/2016/7/layout/RoundedRectangleTimeline"/>
    <dgm:cxn modelId="{2F0A0E44-4E55-4CCE-9A57-07A18100E3B3}" type="presParOf" srcId="{AB52B3CC-6563-466D-BFC3-9B6B5AFA0881}" destId="{E1AAB631-6CEB-4670-BC42-487DC3409BE4}" srcOrd="9" destOrd="0" presId="urn:microsoft.com/office/officeart/2016/7/layout/RoundedRectangleTimeline"/>
    <dgm:cxn modelId="{B7958C71-8E23-49F7-9BCA-2BE7CFB09FC4}" type="presParOf" srcId="{AB52B3CC-6563-466D-BFC3-9B6B5AFA0881}" destId="{927E84C4-EC2B-484C-9464-FA7D25B07537}" srcOrd="10" destOrd="0" presId="urn:microsoft.com/office/officeart/2016/7/layout/RoundedRectangleTimeline"/>
    <dgm:cxn modelId="{D5654469-939F-417B-8CE6-7181A7208113}" type="presParOf" srcId="{927E84C4-EC2B-484C-9464-FA7D25B07537}" destId="{AC554FF9-4409-4D3B-94EA-99384EBDF669}" srcOrd="0" destOrd="0" presId="urn:microsoft.com/office/officeart/2016/7/layout/RoundedRectangleTimeline"/>
    <dgm:cxn modelId="{BA9F2FDC-08A7-4587-BDC4-E574BB2EC1E7}" type="presParOf" srcId="{927E84C4-EC2B-484C-9464-FA7D25B07537}" destId="{8FCF427C-24D8-4BF0-A24C-3B77E0FAEE13}" srcOrd="1" destOrd="0" presId="urn:microsoft.com/office/officeart/2016/7/layout/RoundedRectangleTimeline"/>
    <dgm:cxn modelId="{C5F2A893-2DC2-4E36-B5EA-D56993E1C796}" type="presParOf" srcId="{927E84C4-EC2B-484C-9464-FA7D25B07537}" destId="{50C84B8C-A21A-4719-A78E-4F899E06632C}" srcOrd="2" destOrd="0" presId="urn:microsoft.com/office/officeart/2016/7/layout/RoundedRectangleTimeline"/>
    <dgm:cxn modelId="{1D230EF5-EA1E-4142-BCD8-4959F6D3D412}" type="presParOf" srcId="{927E84C4-EC2B-484C-9464-FA7D25B07537}" destId="{D29A123F-A411-456E-81AA-DCA5D3F787E7}" srcOrd="3" destOrd="0" presId="urn:microsoft.com/office/officeart/2016/7/layout/RoundedRectangleTimeline"/>
    <dgm:cxn modelId="{15B4B373-9B87-45C4-9240-6E0999D43E27}" type="presParOf" srcId="{927E84C4-EC2B-484C-9464-FA7D25B07537}" destId="{DCC6267C-2894-4BAF-ADBF-46527102454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38AE-9DA2-46CD-8854-64A47B2352CC}">
      <dsp:nvSpPr>
        <dsp:cNvPr id="0" name=""/>
        <dsp:cNvSpPr/>
      </dsp:nvSpPr>
      <dsp:spPr>
        <a:xfrm rot="16200000">
          <a:off x="1131574" y="1644445"/>
          <a:ext cx="494338" cy="1654492"/>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Background</a:t>
          </a:r>
        </a:p>
      </dsp:txBody>
      <dsp:txXfrm rot="5400000">
        <a:off x="575629" y="2248654"/>
        <a:ext cx="1630360" cy="446074"/>
      </dsp:txXfrm>
    </dsp:sp>
    <dsp:sp modelId="{AC3EC9F3-C38D-44F6-A784-2D170E6F9BE0}">
      <dsp:nvSpPr>
        <dsp:cNvPr id="0" name=""/>
        <dsp:cNvSpPr/>
      </dsp:nvSpPr>
      <dsp:spPr>
        <a:xfrm>
          <a:off x="0"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DB5753B-5242-4416-B6E5-F7851149238C}">
      <dsp:nvSpPr>
        <dsp:cNvPr id="0" name=""/>
        <dsp:cNvSpPr/>
      </dsp:nvSpPr>
      <dsp:spPr>
        <a:xfrm>
          <a:off x="1378743" y="1829052"/>
          <a:ext cx="0" cy="395470"/>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3906847-CA50-4F81-99A9-CC8BBD4FB922}">
      <dsp:nvSpPr>
        <dsp:cNvPr id="0" name=""/>
        <dsp:cNvSpPr/>
      </dsp:nvSpPr>
      <dsp:spPr>
        <a:xfrm>
          <a:off x="1329309" y="1730184"/>
          <a:ext cx="98867" cy="98867"/>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28EFF2-F3CB-4CFE-A96E-678DF7934287}">
      <dsp:nvSpPr>
        <dsp:cNvPr id="0" name=""/>
        <dsp:cNvSpPr/>
      </dsp:nvSpPr>
      <dsp:spPr>
        <a:xfrm>
          <a:off x="2205990" y="2224522"/>
          <a:ext cx="1654492" cy="494338"/>
        </a:xfrm>
        <a:prstGeom prst="rect">
          <a:avLst/>
        </a:prstGeom>
        <a:solidFill>
          <a:schemeClr val="accent1">
            <a:shade val="80000"/>
            <a:hueOff val="89238"/>
            <a:satOff val="-1812"/>
            <a:lumOff val="6135"/>
            <a:alphaOff val="0"/>
          </a:schemeClr>
        </a:solidFill>
        <a:ln w="22225" cap="rnd" cmpd="sng" algn="ctr">
          <a:solidFill>
            <a:schemeClr val="accent1">
              <a:shade val="80000"/>
              <a:hueOff val="89238"/>
              <a:satOff val="-1812"/>
              <a:lumOff val="61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Bcvbcbv</a:t>
          </a:r>
          <a:endParaRPr lang="en-US" sz="1500" kern="1200" dirty="0"/>
        </a:p>
      </dsp:txBody>
      <dsp:txXfrm>
        <a:off x="2205990" y="2224522"/>
        <a:ext cx="1654492" cy="494338"/>
      </dsp:txXfrm>
    </dsp:sp>
    <dsp:sp modelId="{41770D74-C77B-4EDD-8144-E503A647F90B}">
      <dsp:nvSpPr>
        <dsp:cNvPr id="0" name=""/>
        <dsp:cNvSpPr/>
      </dsp:nvSpPr>
      <dsp:spPr>
        <a:xfrm>
          <a:off x="165449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9424135D-D70D-47BA-A021-480EEC183BC3}">
      <dsp:nvSpPr>
        <dsp:cNvPr id="0" name=""/>
        <dsp:cNvSpPr/>
      </dsp:nvSpPr>
      <dsp:spPr>
        <a:xfrm>
          <a:off x="3033236" y="2718861"/>
          <a:ext cx="0" cy="395470"/>
        </a:xfrm>
        <a:prstGeom prst="line">
          <a:avLst/>
        </a:prstGeom>
        <a:noFill/>
        <a:ln w="12700" cap="rnd" cmpd="sng" algn="ctr">
          <a:solidFill>
            <a:schemeClr val="accent1">
              <a:shade val="90000"/>
              <a:hueOff val="89242"/>
              <a:satOff val="-1720"/>
              <a:lumOff val="5625"/>
              <a:alphaOff val="0"/>
            </a:schemeClr>
          </a:solidFill>
          <a:prstDash val="dash"/>
        </a:ln>
        <a:effectLst/>
      </dsp:spPr>
      <dsp:style>
        <a:lnRef idx="1">
          <a:scrgbClr r="0" g="0" b="0"/>
        </a:lnRef>
        <a:fillRef idx="0">
          <a:scrgbClr r="0" g="0" b="0"/>
        </a:fillRef>
        <a:effectRef idx="0">
          <a:scrgbClr r="0" g="0" b="0"/>
        </a:effectRef>
        <a:fontRef idx="minor"/>
      </dsp:style>
    </dsp:sp>
    <dsp:sp modelId="{F75473A3-F62F-4822-91A8-26FC50B14241}">
      <dsp:nvSpPr>
        <dsp:cNvPr id="0" name=""/>
        <dsp:cNvSpPr/>
      </dsp:nvSpPr>
      <dsp:spPr>
        <a:xfrm>
          <a:off x="2983802" y="3114331"/>
          <a:ext cx="98867" cy="98867"/>
        </a:xfrm>
        <a:prstGeom prst="ellipse">
          <a:avLst/>
        </a:prstGeom>
        <a:solidFill>
          <a:schemeClr val="accent1">
            <a:shade val="80000"/>
            <a:hueOff val="89238"/>
            <a:satOff val="-1812"/>
            <a:lumOff val="61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F5512-CBAF-43F3-91C7-F8D882F41244}">
      <dsp:nvSpPr>
        <dsp:cNvPr id="0" name=""/>
        <dsp:cNvSpPr/>
      </dsp:nvSpPr>
      <dsp:spPr>
        <a:xfrm>
          <a:off x="3860482" y="2224522"/>
          <a:ext cx="1654492" cy="494338"/>
        </a:xfrm>
        <a:prstGeom prst="rect">
          <a:avLst/>
        </a:prstGeom>
        <a:solidFill>
          <a:schemeClr val="accent1">
            <a:shade val="80000"/>
            <a:hueOff val="178477"/>
            <a:satOff val="-3623"/>
            <a:lumOff val="12271"/>
            <a:alphaOff val="0"/>
          </a:schemeClr>
        </a:solidFill>
        <a:ln w="22225" cap="rnd" cmpd="sng" algn="ctr">
          <a:solidFill>
            <a:schemeClr val="accent1">
              <a:shade val="80000"/>
              <a:hueOff val="178477"/>
              <a:satOff val="-3623"/>
              <a:lumOff val="122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Bcvbcv</a:t>
          </a:r>
          <a:endParaRPr lang="en-US" sz="1500" kern="1200" dirty="0"/>
        </a:p>
      </dsp:txBody>
      <dsp:txXfrm>
        <a:off x="3860482" y="2224522"/>
        <a:ext cx="1654492" cy="494338"/>
      </dsp:txXfrm>
    </dsp:sp>
    <dsp:sp modelId="{7E70880A-2916-43D5-A88A-E42F61BC020A}">
      <dsp:nvSpPr>
        <dsp:cNvPr id="0" name=""/>
        <dsp:cNvSpPr/>
      </dsp:nvSpPr>
      <dsp:spPr>
        <a:xfrm>
          <a:off x="3308985"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D2EE309A-75D8-4695-A9FE-6EB7F36CDCF4}">
      <dsp:nvSpPr>
        <dsp:cNvPr id="0" name=""/>
        <dsp:cNvSpPr/>
      </dsp:nvSpPr>
      <dsp:spPr>
        <a:xfrm>
          <a:off x="4687728" y="1829052"/>
          <a:ext cx="0" cy="395470"/>
        </a:xfrm>
        <a:prstGeom prst="line">
          <a:avLst/>
        </a:prstGeom>
        <a:noFill/>
        <a:ln w="12700" cap="rnd" cmpd="sng" algn="ctr">
          <a:solidFill>
            <a:schemeClr val="accent1">
              <a:shade val="90000"/>
              <a:hueOff val="178485"/>
              <a:satOff val="-3441"/>
              <a:lumOff val="11250"/>
              <a:alphaOff val="0"/>
            </a:schemeClr>
          </a:solidFill>
          <a:prstDash val="dash"/>
        </a:ln>
        <a:effectLst/>
      </dsp:spPr>
      <dsp:style>
        <a:lnRef idx="1">
          <a:scrgbClr r="0" g="0" b="0"/>
        </a:lnRef>
        <a:fillRef idx="0">
          <a:scrgbClr r="0" g="0" b="0"/>
        </a:fillRef>
        <a:effectRef idx="0">
          <a:scrgbClr r="0" g="0" b="0"/>
        </a:effectRef>
        <a:fontRef idx="minor"/>
      </dsp:style>
    </dsp:sp>
    <dsp:sp modelId="{94FB0188-E55B-4468-9043-A98C2111248D}">
      <dsp:nvSpPr>
        <dsp:cNvPr id="0" name=""/>
        <dsp:cNvSpPr/>
      </dsp:nvSpPr>
      <dsp:spPr>
        <a:xfrm>
          <a:off x="4638294" y="1730184"/>
          <a:ext cx="98867" cy="98867"/>
        </a:xfrm>
        <a:prstGeom prst="ellipse">
          <a:avLst/>
        </a:prstGeom>
        <a:solidFill>
          <a:schemeClr val="accent1">
            <a:shade val="80000"/>
            <a:hueOff val="178477"/>
            <a:satOff val="-3623"/>
            <a:lumOff val="122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23548-E78D-49B6-B1AC-7EC27F7A5E19}">
      <dsp:nvSpPr>
        <dsp:cNvPr id="0" name=""/>
        <dsp:cNvSpPr/>
      </dsp:nvSpPr>
      <dsp:spPr>
        <a:xfrm>
          <a:off x="5514975" y="2224522"/>
          <a:ext cx="1654492" cy="494338"/>
        </a:xfrm>
        <a:prstGeom prst="rect">
          <a:avLst/>
        </a:prstGeom>
        <a:solidFill>
          <a:schemeClr val="accent1">
            <a:shade val="80000"/>
            <a:hueOff val="267715"/>
            <a:satOff val="-5435"/>
            <a:lumOff val="18406"/>
            <a:alphaOff val="0"/>
          </a:schemeClr>
        </a:solidFill>
        <a:ln w="22225" cap="rnd" cmpd="sng" algn="ctr">
          <a:solidFill>
            <a:schemeClr val="accent1">
              <a:shade val="80000"/>
              <a:hueOff val="267715"/>
              <a:satOff val="-5435"/>
              <a:lumOff val="184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a:t>
          </a:r>
          <a:endParaRPr lang="en-US" sz="1500" kern="1200" dirty="0"/>
        </a:p>
      </dsp:txBody>
      <dsp:txXfrm>
        <a:off x="5514975" y="2224522"/>
        <a:ext cx="1654492" cy="494338"/>
      </dsp:txXfrm>
    </dsp:sp>
    <dsp:sp modelId="{E2C4E68E-58C6-430D-A4A7-1EA67CFA6AD4}">
      <dsp:nvSpPr>
        <dsp:cNvPr id="0" name=""/>
        <dsp:cNvSpPr/>
      </dsp:nvSpPr>
      <dsp:spPr>
        <a:xfrm>
          <a:off x="4963477"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F8F8CFF-2F17-4206-A122-061C918B1EF4}">
      <dsp:nvSpPr>
        <dsp:cNvPr id="0" name=""/>
        <dsp:cNvSpPr/>
      </dsp:nvSpPr>
      <dsp:spPr>
        <a:xfrm>
          <a:off x="6342221" y="2718861"/>
          <a:ext cx="0" cy="395470"/>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FD41E8D7-D290-4D23-A215-30683337D5C7}">
      <dsp:nvSpPr>
        <dsp:cNvPr id="0" name=""/>
        <dsp:cNvSpPr/>
      </dsp:nvSpPr>
      <dsp:spPr>
        <a:xfrm>
          <a:off x="6292787" y="3114331"/>
          <a:ext cx="98867" cy="98867"/>
        </a:xfrm>
        <a:prstGeom prst="ellipse">
          <a:avLst/>
        </a:prstGeom>
        <a:solidFill>
          <a:schemeClr val="accent1">
            <a:shade val="80000"/>
            <a:hueOff val="267715"/>
            <a:satOff val="-5435"/>
            <a:lumOff val="1840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C7EAA-BB39-47E9-82FE-F2625D109062}">
      <dsp:nvSpPr>
        <dsp:cNvPr id="0" name=""/>
        <dsp:cNvSpPr/>
      </dsp:nvSpPr>
      <dsp:spPr>
        <a:xfrm>
          <a:off x="7169467" y="2224522"/>
          <a:ext cx="1654492" cy="494338"/>
        </a:xfrm>
        <a:prstGeom prst="rect">
          <a:avLst/>
        </a:prstGeom>
        <a:solidFill>
          <a:schemeClr val="accent1">
            <a:shade val="80000"/>
            <a:hueOff val="356953"/>
            <a:satOff val="-7246"/>
            <a:lumOff val="24542"/>
            <a:alphaOff val="0"/>
          </a:schemeClr>
        </a:solidFill>
        <a:ln w="22225" cap="rnd" cmpd="sng" algn="ctr">
          <a:solidFill>
            <a:schemeClr val="accent1">
              <a:shade val="80000"/>
              <a:hueOff val="356953"/>
              <a:satOff val="-7246"/>
              <a:lumOff val="245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Bcvcbvc</a:t>
          </a:r>
          <a:endParaRPr lang="en-US" sz="1500" kern="1200" dirty="0"/>
        </a:p>
      </dsp:txBody>
      <dsp:txXfrm>
        <a:off x="7169467" y="2224522"/>
        <a:ext cx="1654492" cy="494338"/>
      </dsp:txXfrm>
    </dsp:sp>
    <dsp:sp modelId="{02FC9E37-FEB3-45ED-B158-F2A3BB4E59E3}">
      <dsp:nvSpPr>
        <dsp:cNvPr id="0" name=""/>
        <dsp:cNvSpPr/>
      </dsp:nvSpPr>
      <dsp:spPr>
        <a:xfrm>
          <a:off x="6617969"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AD44A897-AACD-4654-8CBE-5DED341F6D2D}">
      <dsp:nvSpPr>
        <dsp:cNvPr id="0" name=""/>
        <dsp:cNvSpPr/>
      </dsp:nvSpPr>
      <dsp:spPr>
        <a:xfrm>
          <a:off x="7996713" y="1829052"/>
          <a:ext cx="0" cy="395470"/>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5785C254-0045-44F0-95E2-C901CD8DD4BA}">
      <dsp:nvSpPr>
        <dsp:cNvPr id="0" name=""/>
        <dsp:cNvSpPr/>
      </dsp:nvSpPr>
      <dsp:spPr>
        <a:xfrm>
          <a:off x="7947279" y="1730184"/>
          <a:ext cx="98867" cy="98867"/>
        </a:xfrm>
        <a:prstGeom prst="ellipse">
          <a:avLst/>
        </a:prstGeom>
        <a:solidFill>
          <a:schemeClr val="accent1">
            <a:shade val="80000"/>
            <a:hueOff val="356953"/>
            <a:satOff val="-7246"/>
            <a:lumOff val="2454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54FF9-4409-4D3B-94EA-99384EBDF669}">
      <dsp:nvSpPr>
        <dsp:cNvPr id="0" name=""/>
        <dsp:cNvSpPr/>
      </dsp:nvSpPr>
      <dsp:spPr>
        <a:xfrm rot="5400000">
          <a:off x="9404037" y="1644445"/>
          <a:ext cx="494338" cy="1654492"/>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cbvbcb</a:t>
          </a:r>
          <a:endParaRPr lang="en-US" sz="1500" kern="1200" dirty="0"/>
        </a:p>
      </dsp:txBody>
      <dsp:txXfrm rot="-5400000">
        <a:off x="8823960" y="2248654"/>
        <a:ext cx="1630360" cy="446074"/>
      </dsp:txXfrm>
    </dsp:sp>
    <dsp:sp modelId="{8FCF427C-24D8-4BF0-A24C-3B77E0FAEE13}">
      <dsp:nvSpPr>
        <dsp:cNvPr id="0" name=""/>
        <dsp:cNvSpPr/>
      </dsp:nvSpPr>
      <dsp:spPr>
        <a:xfrm>
          <a:off x="827246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50C84B8C-A21A-4719-A78E-4F899E06632C}">
      <dsp:nvSpPr>
        <dsp:cNvPr id="0" name=""/>
        <dsp:cNvSpPr/>
      </dsp:nvSpPr>
      <dsp:spPr>
        <a:xfrm>
          <a:off x="9651206" y="2718861"/>
          <a:ext cx="0" cy="395470"/>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29A123F-A411-456E-81AA-DCA5D3F787E7}">
      <dsp:nvSpPr>
        <dsp:cNvPr id="0" name=""/>
        <dsp:cNvSpPr/>
      </dsp:nvSpPr>
      <dsp:spPr>
        <a:xfrm>
          <a:off x="9601772" y="3114331"/>
          <a:ext cx="98867" cy="98867"/>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mn-lt"/>
                        <a:ea typeface="+mn-ea"/>
                        <a:cs typeface="+mn-cs"/>
                      </a:rPr>
                      <m:t>𝑂</m:t>
                    </m:r>
                    <m:r>
                      <a:rPr lang="en-US" sz="1200" kern="1200">
                        <a:solidFill>
                          <a:schemeClr val="tx1"/>
                        </a:solidFill>
                        <a:effectLst/>
                        <a:latin typeface="+mn-lt"/>
                        <a:ea typeface="+mn-ea"/>
                        <a:cs typeface="+mn-cs"/>
                      </a:rPr>
                      <m:t>(</m:t>
                    </m:r>
                    <m:func>
                      <m:funcPr>
                        <m:ctrlPr>
                          <a:rPr lang="en-US" sz="1200" i="1" kern="1200">
                            <a:solidFill>
                              <a:schemeClr val="tx1"/>
                            </a:solidFill>
                            <a:effectLst/>
                            <a:latin typeface="+mn-lt"/>
                            <a:ea typeface="+mn-ea"/>
                            <a:cs typeface="+mn-cs"/>
                          </a:rPr>
                        </m:ctrlPr>
                      </m:funcPr>
                      <m:fName>
                        <m:r>
                          <m:rPr>
                            <m:sty m:val="p"/>
                          </m:rPr>
                          <a:rPr lang="en-US" sz="1200" kern="1200">
                            <a:solidFill>
                              <a:schemeClr val="tx1"/>
                            </a:solidFill>
                            <a:effectLst/>
                            <a:latin typeface="+mn-lt"/>
                            <a:ea typeface="+mn-ea"/>
                            <a:cs typeface="+mn-cs"/>
                          </a:rPr>
                          <m:t>log</m:t>
                        </m:r>
                      </m:fName>
                      <m:e>
                        <m:r>
                          <a:rPr lang="en-US" sz="1200" i="1" kern="1200">
                            <a:solidFill>
                              <a:schemeClr val="tx1"/>
                            </a:solidFill>
                            <a:effectLst/>
                            <a:latin typeface="+mn-lt"/>
                            <a:ea typeface="+mn-ea"/>
                            <a:cs typeface="+mn-cs"/>
                          </a:rPr>
                          <m:t>𝑛</m:t>
                        </m:r>
                        <m:r>
                          <a:rPr lang="en-US" sz="1200" kern="1200">
                            <a:solidFill>
                              <a:schemeClr val="tx1"/>
                            </a:solidFill>
                            <a:effectLst/>
                            <a:latin typeface="+mn-lt"/>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m:t>
                        </m:r>
                      </m:e>
                      <m:sub>
                        <m:r>
                          <a:rPr lang="en-US" sz="1200" i="1" kern="1200">
                            <a:solidFill>
                              <a:schemeClr val="tx1"/>
                            </a:solidFill>
                            <a:effectLst/>
                            <a:latin typeface="+mn-lt"/>
                            <a:ea typeface="+mn-ea"/>
                            <a:cs typeface="+mn-cs"/>
                          </a:rPr>
                          <m:t>𝑥</m:t>
                        </m:r>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m:t>
                        </m:r>
                      </m:e>
                      <m:sub>
                        <m:r>
                          <a:rPr lang="en-US" sz="1200" i="1" kern="1200">
                            <a:solidFill>
                              <a:schemeClr val="tx1"/>
                            </a:solidFill>
                            <a:effectLst/>
                            <a:latin typeface="+mn-lt"/>
                            <a:ea typeface="+mn-ea"/>
                            <a:cs typeface="+mn-cs"/>
                          </a:rPr>
                          <m:t>𝑦</m:t>
                        </m:r>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𝑠𝑙𝑖𝑐𝑒</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𝑠𝑙𝑖𝑐𝑒</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120440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EF24B9B-10AD-47C6-BF7D-FD89EA10EA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EB286D0-E2F7-4CB3-A917-ED9140693ADA}" type="slidenum">
              <a:rPr lang="ar-SA" altLang="en-US" smtClean="0"/>
              <a:pPr algn="l">
                <a:spcBef>
                  <a:spcPct val="0"/>
                </a:spcBef>
              </a:pPr>
              <a:t>33</a:t>
            </a:fld>
            <a:endParaRPr lang="en-US" altLang="en-US"/>
          </a:p>
        </p:txBody>
      </p:sp>
      <p:sp>
        <p:nvSpPr>
          <p:cNvPr id="30723" name="Rectangle 2">
            <a:extLst>
              <a:ext uri="{FF2B5EF4-FFF2-40B4-BE49-F238E27FC236}">
                <a16:creationId xmlns:a16="http://schemas.microsoft.com/office/drawing/2014/main" id="{30FBAA6C-7AE6-4A1F-A52E-BE648F3BC70A}"/>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10FA816-F25E-4E79-9368-10FEA7F49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 name of proposed algorithm is abbreviation of …</a:t>
            </a:r>
          </a:p>
          <a:p>
            <a:pPr algn="l" rtl="0" eaLnBrk="1" hangingPunct="1"/>
            <a:r>
              <a:rPr lang="en-US" altLang="en-US"/>
              <a:t>The qualities are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7182ED5E-0EA6-4127-B020-2BCBF048A6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8B43685-65F9-4C26-BE1F-25B59C8FC04B}" type="slidenum">
              <a:rPr lang="ar-SA" altLang="en-US" smtClean="0"/>
              <a:pPr algn="l">
                <a:spcBef>
                  <a:spcPct val="0"/>
                </a:spcBef>
              </a:pPr>
              <a:t>36</a:t>
            </a:fld>
            <a:endParaRPr lang="en-US" altLang="en-US"/>
          </a:p>
        </p:txBody>
      </p:sp>
      <p:sp>
        <p:nvSpPr>
          <p:cNvPr id="45059" name="Rectangle 2">
            <a:extLst>
              <a:ext uri="{FF2B5EF4-FFF2-40B4-BE49-F238E27FC236}">
                <a16:creationId xmlns:a16="http://schemas.microsoft.com/office/drawing/2014/main" id="{4B8E93C0-99C2-40F3-9BDD-80C526346B7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DB6BCE-48E9-4256-8669-5EF895CDB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PP_defence/out.avi" TargetMode="External"/><Relationship Id="rId4" Type="http://schemas.openxmlformats.org/officeDocument/2006/relationships/hyperlink" Target="out.avi"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hyperlink" Target="j2a.avi" TargetMode="External"/><Relationship Id="rId5" Type="http://schemas.openxmlformats.org/officeDocument/2006/relationships/image" Target="../media/image72.png"/><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5.png"/><Relationship Id="rId7" Type="http://schemas.openxmlformats.org/officeDocument/2006/relationships/hyperlink" Target="../SHAS_PP/10.avi"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hyperlink" Target="Clip0003.avi" TargetMode="Externa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430"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431"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432"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Motivation </a:t>
            </a:r>
          </a:p>
          <a:p>
            <a:r>
              <a:rPr lang="en-US" altLang="en-US" dirty="0"/>
              <a:t>Objectives</a:t>
            </a:r>
          </a:p>
          <a:p>
            <a:r>
              <a:rPr lang="en-US" altLang="en-US" dirty="0"/>
              <a:t>Background</a:t>
            </a:r>
          </a:p>
          <a:p>
            <a:r>
              <a:rPr lang="en-US" altLang="en-US" dirty="0"/>
              <a:t>SHAS vs other X-ray approaches</a:t>
            </a:r>
          </a:p>
          <a:p>
            <a:r>
              <a:rPr lang="en-US" altLang="en-US" dirty="0"/>
              <a:t>Dynamic SHAS</a:t>
            </a:r>
          </a:p>
          <a:p>
            <a:r>
              <a:rPr lang="en-US" altLang="en-US" dirty="0"/>
              <a:t>Dim Target tracking application</a:t>
            </a:r>
          </a:p>
          <a:p>
            <a:r>
              <a:rPr lang="en-US" altLang="en-US" dirty="0"/>
              <a:t>Experiments methodology</a:t>
            </a:r>
          </a:p>
          <a:p>
            <a:r>
              <a:rPr lang="en-US" altLang="en-US" dirty="0"/>
              <a:t>Results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Tree>
    <p:extLst>
      <p:ext uri="{BB962C8B-B14F-4D97-AF65-F5344CB8AC3E}">
        <p14:creationId xmlns:p14="http://schemas.microsoft.com/office/powerpoint/2010/main" val="24462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Tree>
    <p:extLst>
      <p:ext uri="{BB962C8B-B14F-4D97-AF65-F5344CB8AC3E}">
        <p14:creationId xmlns:p14="http://schemas.microsoft.com/office/powerpoint/2010/main" val="44128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877685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Dim Target Detection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601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Tx/>
              <a:buChar char="•"/>
            </a:pPr>
            <a:r>
              <a:rPr lang="en-US" altLang="en-US" sz="2800" dirty="0">
                <a:solidFill>
                  <a:schemeClr val="tx1"/>
                </a:solidFill>
              </a:rPr>
              <a:t>Infrared Images</a:t>
            </a:r>
          </a:p>
          <a:p>
            <a:pPr>
              <a:buFontTx/>
              <a:buChar char="•"/>
            </a:pPr>
            <a:r>
              <a:rPr lang="en-US" altLang="en-US" sz="2800" dirty="0">
                <a:solidFill>
                  <a:schemeClr val="tx1"/>
                </a:solidFill>
              </a:rPr>
              <a:t> Point Target</a:t>
            </a:r>
          </a:p>
          <a:p>
            <a:pPr>
              <a:buFontTx/>
              <a:buChar char="•"/>
            </a:pPr>
            <a:r>
              <a:rPr lang="en-US" altLang="en-US" sz="2800" dirty="0">
                <a:solidFill>
                  <a:schemeClr val="tx1"/>
                </a:solidFill>
              </a:rPr>
              <a:t> Noise, Background </a:t>
            </a:r>
          </a:p>
          <a:p>
            <a:pPr>
              <a:buFontTx/>
              <a:buChar char="•"/>
            </a:pPr>
            <a:r>
              <a:rPr lang="en-US" altLang="en-US" sz="2800" dirty="0">
                <a:solidFill>
                  <a:schemeClr val="tx1"/>
                </a:solidFill>
              </a:rPr>
              <a:t> Presumptions on Target Motion</a:t>
            </a:r>
          </a:p>
          <a:p>
            <a:pPr>
              <a:buFontTx/>
              <a:buChar char="•"/>
            </a:pPr>
            <a:r>
              <a:rPr lang="en-US" altLang="en-US" sz="2800" dirty="0">
                <a:solidFill>
                  <a:schemeClr val="tx1"/>
                </a:solidFill>
              </a:rPr>
              <a:t> In Space-Time Coordinates target trace can be seen as filament</a:t>
            </a:r>
          </a:p>
          <a:p>
            <a:pPr algn="ctr"/>
            <a:endParaRPr lang="en-US" sz="1800" dirty="0"/>
          </a:p>
          <a:p>
            <a:pPr algn="ctr"/>
            <a:endParaRPr lang="en-US" sz="1800" dirty="0"/>
          </a:p>
        </p:txBody>
      </p:sp>
      <p:grpSp>
        <p:nvGrpSpPr>
          <p:cNvPr id="6" name="Group 5">
            <a:extLst>
              <a:ext uri="{FF2B5EF4-FFF2-40B4-BE49-F238E27FC236}">
                <a16:creationId xmlns:a16="http://schemas.microsoft.com/office/drawing/2014/main" id="{158A384B-3DE7-4BD3-AFA2-79BC3100AE24}"/>
              </a:ext>
            </a:extLst>
          </p:cNvPr>
          <p:cNvGrpSpPr>
            <a:grpSpLocks/>
          </p:cNvGrpSpPr>
          <p:nvPr/>
        </p:nvGrpSpPr>
        <p:grpSpPr bwMode="auto">
          <a:xfrm>
            <a:off x="2886892" y="4715690"/>
            <a:ext cx="3117668" cy="1933303"/>
            <a:chOff x="1610" y="2568"/>
            <a:chExt cx="1497" cy="1588"/>
          </a:xfrm>
        </p:grpSpPr>
        <p:sp>
          <p:nvSpPr>
            <p:cNvPr id="7" name="Line 14">
              <a:extLst>
                <a:ext uri="{FF2B5EF4-FFF2-40B4-BE49-F238E27FC236}">
                  <a16:creationId xmlns:a16="http://schemas.microsoft.com/office/drawing/2014/main" id="{7CA96D85-BB3D-414A-B07A-4B230FDF1A37}"/>
                </a:ext>
              </a:extLst>
            </p:cNvPr>
            <p:cNvSpPr>
              <a:spLocks noChangeShapeType="1"/>
            </p:cNvSpPr>
            <p:nvPr/>
          </p:nvSpPr>
          <p:spPr bwMode="auto">
            <a:xfrm flipV="1">
              <a:off x="1837" y="2568"/>
              <a:ext cx="0" cy="113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 name="Line 15">
              <a:extLst>
                <a:ext uri="{FF2B5EF4-FFF2-40B4-BE49-F238E27FC236}">
                  <a16:creationId xmlns:a16="http://schemas.microsoft.com/office/drawing/2014/main" id="{71A7550A-691E-4F64-BE48-A91D5FBDE881}"/>
                </a:ext>
              </a:extLst>
            </p:cNvPr>
            <p:cNvSpPr>
              <a:spLocks noChangeShapeType="1"/>
            </p:cNvSpPr>
            <p:nvPr/>
          </p:nvSpPr>
          <p:spPr bwMode="auto">
            <a:xfrm>
              <a:off x="1837" y="3702"/>
              <a:ext cx="127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 name="Line 16">
              <a:extLst>
                <a:ext uri="{FF2B5EF4-FFF2-40B4-BE49-F238E27FC236}">
                  <a16:creationId xmlns:a16="http://schemas.microsoft.com/office/drawing/2014/main" id="{C2BACE4F-E43E-43FA-AEB5-4758261ABB8B}"/>
                </a:ext>
              </a:extLst>
            </p:cNvPr>
            <p:cNvSpPr>
              <a:spLocks noChangeShapeType="1"/>
            </p:cNvSpPr>
            <p:nvPr/>
          </p:nvSpPr>
          <p:spPr bwMode="auto">
            <a:xfrm>
              <a:off x="1837" y="3702"/>
              <a:ext cx="635" cy="40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 name="Text Box 17">
              <a:extLst>
                <a:ext uri="{FF2B5EF4-FFF2-40B4-BE49-F238E27FC236}">
                  <a16:creationId xmlns:a16="http://schemas.microsoft.com/office/drawing/2014/main" id="{9B270F17-59D5-455E-8B66-204922050136}"/>
                </a:ext>
              </a:extLst>
            </p:cNvPr>
            <p:cNvSpPr txBox="1">
              <a:spLocks noChangeArrowheads="1"/>
            </p:cNvSpPr>
            <p:nvPr/>
          </p:nvSpPr>
          <p:spPr bwMode="auto">
            <a:xfrm>
              <a:off x="1610" y="2568"/>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Y</a:t>
              </a:r>
            </a:p>
          </p:txBody>
        </p:sp>
        <p:sp>
          <p:nvSpPr>
            <p:cNvPr id="12" name="Text Box 18">
              <a:extLst>
                <a:ext uri="{FF2B5EF4-FFF2-40B4-BE49-F238E27FC236}">
                  <a16:creationId xmlns:a16="http://schemas.microsoft.com/office/drawing/2014/main" id="{2238C1CA-1150-4D05-AD8E-6F71B7A52BA2}"/>
                </a:ext>
              </a:extLst>
            </p:cNvPr>
            <p:cNvSpPr txBox="1">
              <a:spLocks noChangeArrowheads="1"/>
            </p:cNvSpPr>
            <p:nvPr/>
          </p:nvSpPr>
          <p:spPr bwMode="auto">
            <a:xfrm>
              <a:off x="2063" y="3925"/>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T</a:t>
              </a:r>
            </a:p>
          </p:txBody>
        </p:sp>
      </p:grpSp>
      <p:grpSp>
        <p:nvGrpSpPr>
          <p:cNvPr id="13" name="Group 12">
            <a:extLst>
              <a:ext uri="{FF2B5EF4-FFF2-40B4-BE49-F238E27FC236}">
                <a16:creationId xmlns:a16="http://schemas.microsoft.com/office/drawing/2014/main" id="{4C7AED07-B1BB-4B2F-B24F-7912689E79C4}"/>
              </a:ext>
            </a:extLst>
          </p:cNvPr>
          <p:cNvGrpSpPr>
            <a:grpSpLocks/>
          </p:cNvGrpSpPr>
          <p:nvPr/>
        </p:nvGrpSpPr>
        <p:grpSpPr bwMode="auto">
          <a:xfrm>
            <a:off x="7427457" y="4552950"/>
            <a:ext cx="2809797" cy="2305050"/>
            <a:chOff x="2293" y="845"/>
            <a:chExt cx="1861" cy="1497"/>
          </a:xfrm>
        </p:grpSpPr>
        <p:grpSp>
          <p:nvGrpSpPr>
            <p:cNvPr id="14" name="Group 13">
              <a:extLst>
                <a:ext uri="{FF2B5EF4-FFF2-40B4-BE49-F238E27FC236}">
                  <a16:creationId xmlns:a16="http://schemas.microsoft.com/office/drawing/2014/main" id="{A7081B25-954F-4F9E-8E9B-1D0664DD5D1C}"/>
                </a:ext>
              </a:extLst>
            </p:cNvPr>
            <p:cNvGrpSpPr>
              <a:grpSpLocks/>
            </p:cNvGrpSpPr>
            <p:nvPr/>
          </p:nvGrpSpPr>
          <p:grpSpPr bwMode="auto">
            <a:xfrm>
              <a:off x="2293" y="845"/>
              <a:ext cx="1861" cy="1497"/>
              <a:chOff x="2789" y="799"/>
              <a:chExt cx="2252" cy="1850"/>
            </a:xfrm>
          </p:grpSpPr>
          <p:pic>
            <p:nvPicPr>
              <p:cNvPr id="16" name="Picture 15">
                <a:extLst>
                  <a:ext uri="{FF2B5EF4-FFF2-40B4-BE49-F238E27FC236}">
                    <a16:creationId xmlns:a16="http://schemas.microsoft.com/office/drawing/2014/main" id="{46222F8A-C253-4E1C-BE3E-317DFF7A5B1E}"/>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789" y="799"/>
                <a:ext cx="1806" cy="1377"/>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6">
                <a:extLst>
                  <a:ext uri="{FF2B5EF4-FFF2-40B4-BE49-F238E27FC236}">
                    <a16:creationId xmlns:a16="http://schemas.microsoft.com/office/drawing/2014/main" id="{40A51E28-D454-45EC-8067-E72436EA7CBF}"/>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871" y="862"/>
                <a:ext cx="1807" cy="1378"/>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7">
                <a:extLst>
                  <a:ext uri="{FF2B5EF4-FFF2-40B4-BE49-F238E27FC236}">
                    <a16:creationId xmlns:a16="http://schemas.microsoft.com/office/drawing/2014/main" id="{3941CB0C-610C-4A7C-8AAA-CDE6A1C2CA54}"/>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962" y="953"/>
                <a:ext cx="1807" cy="1378"/>
              </a:xfrm>
              <a:prstGeom prst="rect">
                <a:avLst/>
              </a:prstGeom>
              <a:noFill/>
              <a:ln w="9525"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8">
                <a:extLst>
                  <a:ext uri="{FF2B5EF4-FFF2-40B4-BE49-F238E27FC236}">
                    <a16:creationId xmlns:a16="http://schemas.microsoft.com/office/drawing/2014/main" id="{7E96B644-BD77-4C1F-928B-33D2A662002A}"/>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061" y="1044"/>
                <a:ext cx="1806" cy="137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589D521-4BF8-4174-B4B6-C229CFBED407}"/>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143" y="1163"/>
                <a:ext cx="1807" cy="137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20">
                <a:hlinkClick r:id="rId4" action="ppaction://hlinkfile"/>
                <a:extLst>
                  <a:ext uri="{FF2B5EF4-FFF2-40B4-BE49-F238E27FC236}">
                    <a16:creationId xmlns:a16="http://schemas.microsoft.com/office/drawing/2014/main" id="{F5735D33-B90A-4AFB-9D5F-AA6D67DBD251}"/>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234" y="1271"/>
                <a:ext cx="1807" cy="13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5" name="Rectangle 14">
              <a:hlinkClick r:id="rId5" action="ppaction://hlinkfile"/>
              <a:extLst>
                <a:ext uri="{FF2B5EF4-FFF2-40B4-BE49-F238E27FC236}">
                  <a16:creationId xmlns:a16="http://schemas.microsoft.com/office/drawing/2014/main" id="{3D1F46A6-829D-4AA5-BE41-BC21EB68A6A5}"/>
                </a:ext>
              </a:extLst>
            </p:cNvPr>
            <p:cNvSpPr>
              <a:spLocks noChangeArrowheads="1"/>
            </p:cNvSpPr>
            <p:nvPr/>
          </p:nvSpPr>
          <p:spPr bwMode="auto">
            <a:xfrm>
              <a:off x="2653" y="1207"/>
              <a:ext cx="1497" cy="11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Tree>
    <p:extLst>
      <p:ext uri="{BB962C8B-B14F-4D97-AF65-F5344CB8AC3E}">
        <p14:creationId xmlns:p14="http://schemas.microsoft.com/office/powerpoint/2010/main" val="172549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584D77F-67D3-4EC3-A27F-6A791F659B13}"/>
              </a:ext>
            </a:extLst>
          </p:cNvPr>
          <p:cNvSpPr>
            <a:spLocks noGrp="1" noChangeArrowheads="1"/>
          </p:cNvSpPr>
          <p:nvPr>
            <p:ph type="title"/>
          </p:nvPr>
        </p:nvSpPr>
        <p:spPr>
          <a:xfrm>
            <a:off x="1258261" y="-64817"/>
            <a:ext cx="11029616" cy="1188720"/>
          </a:xfrm>
        </p:spPr>
        <p:txBody>
          <a:bodyPr/>
          <a:lstStyle/>
          <a:p>
            <a:pPr eaLnBrk="1" hangingPunct="1"/>
            <a:r>
              <a:rPr lang="en-US" altLang="en-US" sz="3800" dirty="0"/>
              <a:t>Multiframe Dim Target Detection (MFD)</a:t>
            </a:r>
          </a:p>
        </p:txBody>
      </p:sp>
      <p:sp>
        <p:nvSpPr>
          <p:cNvPr id="19459" name="Rectangle 3">
            <a:extLst>
              <a:ext uri="{FF2B5EF4-FFF2-40B4-BE49-F238E27FC236}">
                <a16:creationId xmlns:a16="http://schemas.microsoft.com/office/drawing/2014/main" id="{1740C187-25AB-4E1C-97AE-2FA142204E7B}"/>
              </a:ext>
            </a:extLst>
          </p:cNvPr>
          <p:cNvSpPr>
            <a:spLocks noGrp="1" noChangeArrowheads="1"/>
          </p:cNvSpPr>
          <p:nvPr>
            <p:ph type="body" idx="1"/>
          </p:nvPr>
        </p:nvSpPr>
        <p:spPr>
          <a:xfrm>
            <a:off x="1847850" y="2492375"/>
            <a:ext cx="8229600" cy="3925888"/>
          </a:xfrm>
        </p:spPr>
        <p:txBody>
          <a:bodyPr>
            <a:normAutofit lnSpcReduction="10000"/>
          </a:bodyPr>
          <a:lstStyle/>
          <a:p>
            <a:pPr algn="l" rtl="0" eaLnBrk="1" hangingPunct="1">
              <a:lnSpc>
                <a:spcPct val="90000"/>
              </a:lnSpc>
            </a:pPr>
            <a:r>
              <a:rPr lang="en-US" altLang="en-US" sz="2200"/>
              <a:t>Detection of man-made dim moving targets by imaging sensors and the estimation of their trajectories </a:t>
            </a:r>
            <a:br>
              <a:rPr lang="en-US" altLang="en-US" sz="2200"/>
            </a:br>
            <a:endParaRPr lang="en-US" altLang="en-US" sz="2200"/>
          </a:p>
          <a:p>
            <a:pPr algn="l" rtl="0" eaLnBrk="1" hangingPunct="1">
              <a:lnSpc>
                <a:spcPct val="90000"/>
              </a:lnSpc>
            </a:pPr>
            <a:r>
              <a:rPr lang="en-US" altLang="en-US" sz="2200"/>
              <a:t>A point target, which can affect up to four pixels in each frame </a:t>
            </a:r>
            <a:br>
              <a:rPr lang="en-US" altLang="en-US" sz="2200"/>
            </a:br>
            <a:endParaRPr lang="en-US" altLang="en-US" sz="2200"/>
          </a:p>
          <a:p>
            <a:pPr algn="l" rtl="0" eaLnBrk="1" hangingPunct="1">
              <a:lnSpc>
                <a:spcPct val="90000"/>
              </a:lnSpc>
            </a:pPr>
            <a:r>
              <a:rPr lang="en-US" altLang="en-US" sz="2200"/>
              <a:t>Low SNR (barely seen by naked eye)</a:t>
            </a:r>
            <a:br>
              <a:rPr lang="en-US" altLang="en-US" sz="2200"/>
            </a:br>
            <a:endParaRPr lang="en-US" altLang="en-US" sz="2200"/>
          </a:p>
          <a:p>
            <a:pPr algn="l" rtl="0" eaLnBrk="1" hangingPunct="1">
              <a:lnSpc>
                <a:spcPct val="90000"/>
              </a:lnSpc>
            </a:pPr>
            <a:r>
              <a:rPr lang="en-US" altLang="en-US" sz="2200"/>
              <a:t>A moving target leaves a signature in the 3D image</a:t>
            </a:r>
            <a:br>
              <a:rPr lang="en-US" altLang="en-US" sz="2200"/>
            </a:br>
            <a:endParaRPr lang="en-US" altLang="en-US" sz="2200"/>
          </a:p>
          <a:p>
            <a:pPr algn="l" rtl="0" eaLnBrk="1" hangingPunct="1">
              <a:lnSpc>
                <a:spcPct val="90000"/>
              </a:lnSpc>
            </a:pPr>
            <a:r>
              <a:rPr lang="en-US" altLang="en-US" sz="2200"/>
              <a:t>Acceleration does not exceed half a picture element per frame. Different kinds of background noise are considered.</a:t>
            </a:r>
          </a:p>
        </p:txBody>
      </p:sp>
      <p:grpSp>
        <p:nvGrpSpPr>
          <p:cNvPr id="19460" name="Group 4">
            <a:extLst>
              <a:ext uri="{FF2B5EF4-FFF2-40B4-BE49-F238E27FC236}">
                <a16:creationId xmlns:a16="http://schemas.microsoft.com/office/drawing/2014/main" id="{061C5322-AAAC-47D7-8D2A-B3EC03072241}"/>
              </a:ext>
            </a:extLst>
          </p:cNvPr>
          <p:cNvGrpSpPr>
            <a:grpSpLocks/>
          </p:cNvGrpSpPr>
          <p:nvPr/>
        </p:nvGrpSpPr>
        <p:grpSpPr bwMode="auto">
          <a:xfrm>
            <a:off x="2351089" y="908050"/>
            <a:ext cx="1728787" cy="1512888"/>
            <a:chOff x="295" y="1344"/>
            <a:chExt cx="1885" cy="1584"/>
          </a:xfrm>
        </p:grpSpPr>
        <p:pic>
          <p:nvPicPr>
            <p:cNvPr id="22538" name="mov.avi">
              <a:hlinkClick r:id="" action="ppaction://media"/>
              <a:extLst>
                <a:ext uri="{FF2B5EF4-FFF2-40B4-BE49-F238E27FC236}">
                  <a16:creationId xmlns:a16="http://schemas.microsoft.com/office/drawing/2014/main" id="{1AD3908B-988B-4940-A374-0BFE228AA519}"/>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295" y="1344"/>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mov.avi">
              <a:hlinkClick r:id="" action="ppaction://media"/>
              <a:extLst>
                <a:ext uri="{FF2B5EF4-FFF2-40B4-BE49-F238E27FC236}">
                  <a16:creationId xmlns:a16="http://schemas.microsoft.com/office/drawing/2014/main" id="{60B69E38-DC69-4750-97EB-10FA6D9E46A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476" y="1570"/>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mov.avi">
              <a:hlinkClick r:id="" action="ppaction://media"/>
              <a:extLst>
                <a:ext uri="{FF2B5EF4-FFF2-40B4-BE49-F238E27FC236}">
                  <a16:creationId xmlns:a16="http://schemas.microsoft.com/office/drawing/2014/main" id="{FD812C97-B02C-41D1-90B4-62209C2D3EE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12" y="1752"/>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1" name="AutoShape 8">
            <a:extLst>
              <a:ext uri="{FF2B5EF4-FFF2-40B4-BE49-F238E27FC236}">
                <a16:creationId xmlns:a16="http://schemas.microsoft.com/office/drawing/2014/main" id="{F6CDA7C9-E04F-4EA4-B225-F03FD4442EB2}"/>
              </a:ext>
            </a:extLst>
          </p:cNvPr>
          <p:cNvSpPr>
            <a:spLocks noChangeArrowheads="1"/>
          </p:cNvSpPr>
          <p:nvPr/>
        </p:nvSpPr>
        <p:spPr bwMode="auto">
          <a:xfrm>
            <a:off x="42243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2" name="Picture 9" descr="MFDT2">
            <a:extLst>
              <a:ext uri="{FF2B5EF4-FFF2-40B4-BE49-F238E27FC236}">
                <a16:creationId xmlns:a16="http://schemas.microsoft.com/office/drawing/2014/main" id="{9CB5F428-22AD-4DEA-BAB5-BA7C8902D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174" t="14632" r="9439" b="18527"/>
          <a:stretch>
            <a:fillRect/>
          </a:stretch>
        </p:blipFill>
        <p:spPr bwMode="auto">
          <a:xfrm>
            <a:off x="4727576" y="887413"/>
            <a:ext cx="158432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AutoShape 10">
            <a:extLst>
              <a:ext uri="{FF2B5EF4-FFF2-40B4-BE49-F238E27FC236}">
                <a16:creationId xmlns:a16="http://schemas.microsoft.com/office/drawing/2014/main" id="{77EAE264-9A67-4854-9B18-9E1C782220FF}"/>
              </a:ext>
            </a:extLst>
          </p:cNvPr>
          <p:cNvSpPr>
            <a:spLocks noChangeArrowheads="1"/>
          </p:cNvSpPr>
          <p:nvPr/>
        </p:nvSpPr>
        <p:spPr bwMode="auto">
          <a:xfrm>
            <a:off x="65865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4" name="Picture 11">
            <a:extLst>
              <a:ext uri="{FF2B5EF4-FFF2-40B4-BE49-F238E27FC236}">
                <a16:creationId xmlns:a16="http://schemas.microsoft.com/office/drawing/2014/main" id="{B40ECD02-60C5-4011-8AB4-5E757A3F3E0F}"/>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37714" t="31424" r="34219" b="30608"/>
          <a:stretch>
            <a:fillRect/>
          </a:stretch>
        </p:blipFill>
        <p:spPr bwMode="auto">
          <a:xfrm>
            <a:off x="7248525" y="908050"/>
            <a:ext cx="1512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2">
            <a:hlinkClick r:id="rId6" action="ppaction://hlinkfile"/>
            <a:extLst>
              <a:ext uri="{FF2B5EF4-FFF2-40B4-BE49-F238E27FC236}">
                <a16:creationId xmlns:a16="http://schemas.microsoft.com/office/drawing/2014/main" id="{CBC49D0B-06D4-4462-B9E2-9E45E0E8EB26}"/>
              </a:ext>
            </a:extLst>
          </p:cNvPr>
          <p:cNvSpPr>
            <a:spLocks noChangeArrowheads="1"/>
          </p:cNvSpPr>
          <p:nvPr/>
        </p:nvSpPr>
        <p:spPr bwMode="auto">
          <a:xfrm>
            <a:off x="2279651" y="836614"/>
            <a:ext cx="18716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684649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1D6EA48-43F4-4892-B09B-7DFA57E0FF33}"/>
              </a:ext>
            </a:extLst>
          </p:cNvPr>
          <p:cNvSpPr>
            <a:spLocks noGrp="1" noChangeArrowheads="1"/>
          </p:cNvSpPr>
          <p:nvPr>
            <p:ph type="title"/>
          </p:nvPr>
        </p:nvSpPr>
        <p:spPr>
          <a:xfrm>
            <a:off x="1981200" y="188914"/>
            <a:ext cx="8229600" cy="1100137"/>
          </a:xfrm>
        </p:spPr>
        <p:txBody>
          <a:bodyPr/>
          <a:lstStyle/>
          <a:p>
            <a:pPr algn="ctr" eaLnBrk="1" hangingPunct="1"/>
            <a:r>
              <a:rPr lang="en-US" altLang="en-US" sz="1700"/>
              <a:t>(Algorithm)</a:t>
            </a:r>
            <a:br>
              <a:rPr lang="en-US" altLang="en-US"/>
            </a:br>
            <a:r>
              <a:rPr lang="en-US" altLang="en-US" sz="3400"/>
              <a:t>SHAS Algorithm Properties</a:t>
            </a:r>
          </a:p>
        </p:txBody>
      </p:sp>
      <p:sp>
        <p:nvSpPr>
          <p:cNvPr id="29699" name="Text Box 3">
            <a:extLst>
              <a:ext uri="{FF2B5EF4-FFF2-40B4-BE49-F238E27FC236}">
                <a16:creationId xmlns:a16="http://schemas.microsoft.com/office/drawing/2014/main" id="{9CA63643-5825-4B29-A2C9-427844F47B82}"/>
              </a:ext>
            </a:extLst>
          </p:cNvPr>
          <p:cNvSpPr txBox="1">
            <a:spLocks noChangeArrowheads="1"/>
          </p:cNvSpPr>
          <p:nvPr/>
        </p:nvSpPr>
        <p:spPr bwMode="auto">
          <a:xfrm>
            <a:off x="2208213" y="1847850"/>
            <a:ext cx="74168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 typeface="Wingdings" panose="05000000000000000000" pitchFamily="2" charset="2"/>
              <a:buChar char="ü"/>
            </a:pPr>
            <a:r>
              <a:rPr lang="en-US" altLang="en-US" sz="2400"/>
              <a:t>  Exact</a:t>
            </a:r>
          </a:p>
          <a:p>
            <a:pPr algn="l" rtl="0" eaLnBrk="1" hangingPunct="1">
              <a:spcBef>
                <a:spcPct val="50000"/>
              </a:spcBef>
              <a:buClrTx/>
              <a:buSzTx/>
              <a:buFont typeface="Wingdings" panose="05000000000000000000" pitchFamily="2" charset="2"/>
              <a:buChar char="ü"/>
            </a:pPr>
            <a:r>
              <a:rPr lang="en-US" altLang="en-US" sz="2400"/>
              <a:t> </a:t>
            </a:r>
            <a:r>
              <a:rPr lang="en-US" altLang="en-US" sz="2400">
                <a:hlinkClick r:id="" action="ppaction://noaction"/>
              </a:rPr>
              <a:t> </a:t>
            </a:r>
            <a:r>
              <a:rPr lang="en-US" altLang="en-US" sz="2400"/>
              <a:t>Fast</a:t>
            </a:r>
          </a:p>
          <a:p>
            <a:pPr algn="l" rtl="0" eaLnBrk="1" hangingPunct="1">
              <a:spcBef>
                <a:spcPct val="50000"/>
              </a:spcBef>
              <a:buClrTx/>
              <a:buSzTx/>
              <a:buFont typeface="Wingdings" panose="05000000000000000000" pitchFamily="2" charset="2"/>
              <a:buChar char="ü"/>
            </a:pPr>
            <a:r>
              <a:rPr lang="en-US" altLang="en-US" sz="2400"/>
              <a:t>  Memory-wise economical  </a:t>
            </a:r>
            <a:br>
              <a:rPr lang="en-US" altLang="en-US" sz="2400"/>
            </a:br>
            <a:r>
              <a:rPr lang="en-US" altLang="en-US" sz="2000"/>
              <a:t>(Serial Access, “In-Place” calculations)</a:t>
            </a:r>
          </a:p>
          <a:p>
            <a:pPr algn="l" rtl="0" eaLnBrk="1" hangingPunct="1">
              <a:spcBef>
                <a:spcPct val="50000"/>
              </a:spcBef>
              <a:buClrTx/>
              <a:buSzTx/>
              <a:buFont typeface="Wingdings" panose="05000000000000000000" pitchFamily="2" charset="2"/>
              <a:buChar char="ü"/>
            </a:pPr>
            <a:r>
              <a:rPr lang="en-US" altLang="en-US" sz="2400"/>
              <a:t> Flexible with respect to the choice if lines set </a:t>
            </a:r>
            <a:br>
              <a:rPr lang="en-US" altLang="en-US" sz="2400"/>
            </a:br>
            <a:r>
              <a:rPr lang="en-US" altLang="en-US" sz="2400"/>
              <a:t> </a:t>
            </a:r>
            <a:r>
              <a:rPr lang="en-US" altLang="en-US" sz="2000"/>
              <a:t>(Suited for any equispaced lines family)</a:t>
            </a:r>
          </a:p>
          <a:p>
            <a:pPr algn="l" rtl="0" eaLnBrk="1" hangingPunct="1">
              <a:spcBef>
                <a:spcPct val="50000"/>
              </a:spcBef>
              <a:buClrTx/>
              <a:buSzTx/>
              <a:buFont typeface="Wingdings" panose="05000000000000000000" pitchFamily="2" charset="2"/>
              <a:buChar char="ü"/>
            </a:pPr>
            <a:r>
              <a:rPr lang="en-US" altLang="en-US" sz="2400"/>
              <a:t> Easy for Implementation  </a:t>
            </a:r>
          </a:p>
          <a:p>
            <a:pPr algn="l" rtl="0" eaLnBrk="1" hangingPunct="1">
              <a:spcBef>
                <a:spcPct val="50000"/>
              </a:spcBef>
              <a:buClrTx/>
              <a:buSzTx/>
              <a:buFont typeface="Wingdings" panose="05000000000000000000" pitchFamily="2" charset="2"/>
              <a:buChar char="ü"/>
            </a:pPr>
            <a:r>
              <a:rPr lang="en-US" altLang="en-US" sz="2400"/>
              <a:t>  Easy for Parallel Implementation</a:t>
            </a:r>
            <a:endParaRPr lang="el-GR" altLang="en-US" sz="2400"/>
          </a:p>
        </p:txBody>
      </p:sp>
      <p:sp>
        <p:nvSpPr>
          <p:cNvPr id="29700" name="Text Box 4">
            <a:extLst>
              <a:ext uri="{FF2B5EF4-FFF2-40B4-BE49-F238E27FC236}">
                <a16:creationId xmlns:a16="http://schemas.microsoft.com/office/drawing/2014/main" id="{6C93B8DD-2F05-428F-8394-C097B4A6E623}"/>
              </a:ext>
            </a:extLst>
          </p:cNvPr>
          <p:cNvSpPr txBox="1">
            <a:spLocks noChangeArrowheads="1"/>
          </p:cNvSpPr>
          <p:nvPr/>
        </p:nvSpPr>
        <p:spPr bwMode="auto">
          <a:xfrm>
            <a:off x="2135188" y="1231901"/>
            <a:ext cx="4176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000">
                <a:solidFill>
                  <a:srgbClr val="FF3300"/>
                </a:solidFill>
              </a:rPr>
              <a:t>SHAS</a:t>
            </a:r>
            <a:r>
              <a:rPr lang="en-US" altLang="en-US" sz="1800"/>
              <a:t> algorithm (“</a:t>
            </a:r>
            <a:r>
              <a:rPr lang="en-US" altLang="en-US" sz="2000">
                <a:solidFill>
                  <a:srgbClr val="FF3300"/>
                </a:solidFill>
              </a:rPr>
              <a:t>SH</a:t>
            </a:r>
            <a:r>
              <a:rPr lang="en-US" altLang="en-US" sz="1800"/>
              <a:t>ift </a:t>
            </a:r>
            <a:r>
              <a:rPr lang="en-US" altLang="en-US" sz="2000">
                <a:solidFill>
                  <a:srgbClr val="FF3300"/>
                </a:solidFill>
              </a:rPr>
              <a:t>A</a:t>
            </a:r>
            <a:r>
              <a:rPr lang="en-US" altLang="en-US" sz="1800"/>
              <a:t>nd </a:t>
            </a:r>
            <a:r>
              <a:rPr lang="en-US" altLang="en-US" sz="2000">
                <a:solidFill>
                  <a:srgbClr val="FF3300"/>
                </a:solidFill>
              </a:rPr>
              <a:t>S</a:t>
            </a:r>
            <a:r>
              <a:rPr lang="en-US" altLang="en-US" sz="1800"/>
              <a:t>um”)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F94CE4A-CB97-424C-BF01-72AAF400A7DA}"/>
              </a:ext>
            </a:extLst>
          </p:cNvPr>
          <p:cNvSpPr>
            <a:spLocks noGrp="1" noChangeArrowheads="1"/>
          </p:cNvSpPr>
          <p:nvPr>
            <p:ph type="title"/>
          </p:nvPr>
        </p:nvSpPr>
        <p:spPr/>
        <p:txBody>
          <a:bodyPr>
            <a:normAutofit fontScale="90000"/>
          </a:bodyPr>
          <a:lstStyle/>
          <a:p>
            <a:pPr algn="ctr" eaLnBrk="1" hangingPunct="1"/>
            <a:r>
              <a:rPr lang="en-US" altLang="en-US" sz="3800"/>
              <a:t>Dynamic SHAS Algorithm (DSHAS) </a:t>
            </a:r>
            <a:br>
              <a:rPr lang="en-US" altLang="en-US" sz="3800"/>
            </a:br>
            <a:r>
              <a:rPr lang="en-US" altLang="en-US" sz="3800"/>
              <a:t>Sliding Window Approach</a:t>
            </a:r>
          </a:p>
        </p:txBody>
      </p:sp>
      <p:sp>
        <p:nvSpPr>
          <p:cNvPr id="39939" name="Rectangle 3">
            <a:extLst>
              <a:ext uri="{FF2B5EF4-FFF2-40B4-BE49-F238E27FC236}">
                <a16:creationId xmlns:a16="http://schemas.microsoft.com/office/drawing/2014/main" id="{D6894994-BC36-48D5-B47D-778530C689FA}"/>
              </a:ext>
            </a:extLst>
          </p:cNvPr>
          <p:cNvSpPr>
            <a:spLocks noGrp="1" noChangeArrowheads="1"/>
          </p:cNvSpPr>
          <p:nvPr>
            <p:ph type="body" idx="1"/>
          </p:nvPr>
        </p:nvSpPr>
        <p:spPr>
          <a:xfrm>
            <a:off x="2063750" y="2708276"/>
            <a:ext cx="8229600" cy="2765425"/>
          </a:xfrm>
        </p:spPr>
        <p:txBody>
          <a:bodyPr/>
          <a:lstStyle/>
          <a:p>
            <a:pPr algn="l" rtl="0" eaLnBrk="1" hangingPunct="1"/>
            <a:r>
              <a:rPr lang="en-US" altLang="en-US"/>
              <a:t>Dynamic Region of Interest (RIO)</a:t>
            </a:r>
          </a:p>
          <a:p>
            <a:pPr algn="l" rtl="0" eaLnBrk="1" hangingPunct="1"/>
            <a:r>
              <a:rPr lang="en-US" altLang="en-US"/>
              <a:t>Real-Time Computations</a:t>
            </a:r>
          </a:p>
          <a:p>
            <a:pPr algn="l" rtl="0" eaLnBrk="1" hangingPunct="1"/>
            <a:r>
              <a:rPr lang="en-US" altLang="en-US"/>
              <a:t>Support:  Axis-Parallel Window Transition (left/right/up/down/in/out)</a:t>
            </a:r>
          </a:p>
          <a:p>
            <a:pPr algn="l" rtl="0" eaLnBrk="1" hangingPunct="1"/>
            <a:r>
              <a:rPr lang="en-US" altLang="en-US"/>
              <a:t>Support: Shrink / Enlarge Window (limited)</a:t>
            </a:r>
          </a:p>
        </p:txBody>
      </p:sp>
      <p:pic>
        <p:nvPicPr>
          <p:cNvPr id="39940" name="Picture 6">
            <a:extLst>
              <a:ext uri="{FF2B5EF4-FFF2-40B4-BE49-F238E27FC236}">
                <a16:creationId xmlns:a16="http://schemas.microsoft.com/office/drawing/2014/main" id="{F3258425-7D3D-4A28-BA64-4108B0505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56"/>
          <a:stretch>
            <a:fillRect/>
          </a:stretch>
        </p:blipFill>
        <p:spPr bwMode="auto">
          <a:xfrm>
            <a:off x="8616951" y="2060576"/>
            <a:ext cx="1522413"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A99EEC8-AF83-48F7-90DB-48E9FD9BBFF0}"/>
              </a:ext>
            </a:extLst>
          </p:cNvPr>
          <p:cNvSpPr>
            <a:spLocks noGrp="1" noChangeArrowheads="1"/>
          </p:cNvSpPr>
          <p:nvPr>
            <p:ph type="title"/>
          </p:nvPr>
        </p:nvSpPr>
        <p:spPr>
          <a:xfrm>
            <a:off x="1992314" y="188913"/>
            <a:ext cx="8135937" cy="1371600"/>
          </a:xfrm>
        </p:spPr>
        <p:txBody>
          <a:bodyPr/>
          <a:lstStyle/>
          <a:p>
            <a:pPr eaLnBrk="1" hangingPunct="1"/>
            <a:r>
              <a:rPr lang="en-US" altLang="en-US" u="sng"/>
              <a:t>D</a:t>
            </a:r>
            <a:r>
              <a:rPr lang="en-US" altLang="en-US"/>
              <a:t>SHAS: Why Sliding Window ?</a:t>
            </a:r>
          </a:p>
        </p:txBody>
      </p:sp>
      <p:sp>
        <p:nvSpPr>
          <p:cNvPr id="43011" name="Rectangle 3">
            <a:extLst>
              <a:ext uri="{FF2B5EF4-FFF2-40B4-BE49-F238E27FC236}">
                <a16:creationId xmlns:a16="http://schemas.microsoft.com/office/drawing/2014/main" id="{6CD114C9-EACD-4DEA-8334-16B1DFA9DCCB}"/>
              </a:ext>
            </a:extLst>
          </p:cNvPr>
          <p:cNvSpPr>
            <a:spLocks noGrp="1" noChangeArrowheads="1"/>
          </p:cNvSpPr>
          <p:nvPr>
            <p:ph type="body" idx="1"/>
          </p:nvPr>
        </p:nvSpPr>
        <p:spPr>
          <a:xfrm>
            <a:off x="1981200" y="4295776"/>
            <a:ext cx="8229600" cy="1725613"/>
          </a:xfrm>
        </p:spPr>
        <p:txBody>
          <a:bodyPr>
            <a:normAutofit fontScale="92500" lnSpcReduction="20000"/>
          </a:bodyPr>
          <a:lstStyle/>
          <a:p>
            <a:pPr algn="l" rtl="0" eaLnBrk="1" hangingPunct="1"/>
            <a:r>
              <a:rPr lang="en-US" altLang="en-US" sz="1800"/>
              <a:t>Constraints on memory and speed </a:t>
            </a:r>
            <a:br>
              <a:rPr lang="en-US" altLang="en-US" sz="1800"/>
            </a:br>
            <a:r>
              <a:rPr lang="en-US" altLang="en-US" sz="1800"/>
              <a:t>(moderate cube </a:t>
            </a:r>
            <a:r>
              <a:rPr lang="en-US" altLang="en-US" sz="1800" i="1"/>
              <a:t>64</a:t>
            </a:r>
            <a:r>
              <a:rPr lang="en-US" altLang="en-US" sz="1800" i="1" baseline="30000"/>
              <a:t>3 </a:t>
            </a:r>
            <a:r>
              <a:rPr lang="en-US" altLang="en-US" sz="1800"/>
              <a:t>=&gt; </a:t>
            </a:r>
            <a:r>
              <a:rPr lang="en-US" altLang="en-US" sz="1800" i="1"/>
              <a:t>1.5</a:t>
            </a:r>
            <a:r>
              <a:rPr lang="en-US" altLang="en-US" sz="1800"/>
              <a:t> Gb of coefficients)</a:t>
            </a:r>
          </a:p>
          <a:p>
            <a:pPr algn="l" rtl="0" eaLnBrk="1" hangingPunct="1"/>
            <a:r>
              <a:rPr lang="en-US" altLang="en-US" sz="1800"/>
              <a:t>Shift-invariant</a:t>
            </a:r>
          </a:p>
          <a:p>
            <a:pPr algn="l" rtl="0" eaLnBrk="1" hangingPunct="1"/>
            <a:r>
              <a:rPr lang="en-US" altLang="en-US" sz="1800"/>
              <a:t>Dynamic Region of Interest</a:t>
            </a:r>
          </a:p>
          <a:p>
            <a:pPr algn="l" rtl="0" eaLnBrk="1" hangingPunct="1"/>
            <a:r>
              <a:rPr lang="en-US" altLang="en-US" sz="1800"/>
              <a:t>Fast</a:t>
            </a:r>
          </a:p>
        </p:txBody>
      </p:sp>
      <p:pic>
        <p:nvPicPr>
          <p:cNvPr id="43012" name="Picture 6">
            <a:extLst>
              <a:ext uri="{FF2B5EF4-FFF2-40B4-BE49-F238E27FC236}">
                <a16:creationId xmlns:a16="http://schemas.microsoft.com/office/drawing/2014/main" id="{5AAAEA7B-F252-4B61-B797-078088DF0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981075"/>
            <a:ext cx="56880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8B8909-3805-44DB-AC55-A3A6C415E66E}"/>
              </a:ext>
            </a:extLst>
          </p:cNvPr>
          <p:cNvSpPr>
            <a:spLocks noGrp="1" noChangeArrowheads="1"/>
          </p:cNvSpPr>
          <p:nvPr>
            <p:ph type="title"/>
          </p:nvPr>
        </p:nvSpPr>
        <p:spPr>
          <a:xfrm>
            <a:off x="1981200" y="188913"/>
            <a:ext cx="8229600" cy="1371600"/>
          </a:xfrm>
          <a:noFill/>
        </p:spPr>
        <p:txBody>
          <a:bodyPr anchor="ctr"/>
          <a:lstStyle/>
          <a:p>
            <a:pPr eaLnBrk="1" hangingPunct="1"/>
            <a:r>
              <a:rPr lang="en-US" altLang="en-US" sz="3800"/>
              <a:t>Dynamic SHAS Algorithm (DSHAS)</a:t>
            </a:r>
          </a:p>
        </p:txBody>
      </p:sp>
      <p:grpSp>
        <p:nvGrpSpPr>
          <p:cNvPr id="44035" name="Group 3">
            <a:extLst>
              <a:ext uri="{FF2B5EF4-FFF2-40B4-BE49-F238E27FC236}">
                <a16:creationId xmlns:a16="http://schemas.microsoft.com/office/drawing/2014/main" id="{2018A54E-673E-49AE-890D-5E61105C0AF8}"/>
              </a:ext>
            </a:extLst>
          </p:cNvPr>
          <p:cNvGrpSpPr>
            <a:grpSpLocks/>
          </p:cNvGrpSpPr>
          <p:nvPr/>
        </p:nvGrpSpPr>
        <p:grpSpPr bwMode="auto">
          <a:xfrm>
            <a:off x="2351088" y="1846263"/>
            <a:ext cx="2736850" cy="2087562"/>
            <a:chOff x="1800" y="720"/>
            <a:chExt cx="3960" cy="3060"/>
          </a:xfrm>
        </p:grpSpPr>
        <p:pic>
          <p:nvPicPr>
            <p:cNvPr id="44046" name="Picture 4">
              <a:extLst>
                <a:ext uri="{FF2B5EF4-FFF2-40B4-BE49-F238E27FC236}">
                  <a16:creationId xmlns:a16="http://schemas.microsoft.com/office/drawing/2014/main" id="{D355750D-89DB-4921-AE10-279B5171646F}"/>
                </a:ext>
              </a:extLst>
            </p:cNvPr>
            <p:cNvPicPr>
              <a:picLocks noChangeAspect="1" noChangeArrowheads="1"/>
            </p:cNvPicPr>
            <p:nvPr/>
          </p:nvPicPr>
          <p:blipFill>
            <a:blip r:embed="rId3">
              <a:lum contrast="6000"/>
              <a:extLst>
                <a:ext uri="{28A0092B-C50C-407E-A947-70E740481C1C}">
                  <a14:useLocalDpi xmlns:a14="http://schemas.microsoft.com/office/drawing/2010/main" val="0"/>
                </a:ext>
              </a:extLst>
            </a:blip>
            <a:srcRect l="26062" t="11626" r="34875" b="49281"/>
            <a:stretch>
              <a:fillRect/>
            </a:stretch>
          </p:blipFill>
          <p:spPr bwMode="auto">
            <a:xfrm>
              <a:off x="180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7" name="Picture 5">
              <a:extLst>
                <a:ext uri="{FF2B5EF4-FFF2-40B4-BE49-F238E27FC236}">
                  <a16:creationId xmlns:a16="http://schemas.microsoft.com/office/drawing/2014/main" id="{367C1C26-F0BB-4B04-B76C-41E3FAD32E46}"/>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l="26062" t="11375" r="34875" b="49480"/>
            <a:stretch>
              <a:fillRect/>
            </a:stretch>
          </p:blipFill>
          <p:spPr bwMode="auto">
            <a:xfrm>
              <a:off x="378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8" name="Picture 6">
              <a:extLst>
                <a:ext uri="{FF2B5EF4-FFF2-40B4-BE49-F238E27FC236}">
                  <a16:creationId xmlns:a16="http://schemas.microsoft.com/office/drawing/2014/main" id="{2592BE37-7BC3-4FB7-B5C0-53E9784952FD}"/>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28218" t="21500" r="32719" b="39250"/>
            <a:stretch>
              <a:fillRect/>
            </a:stretch>
          </p:blipFill>
          <p:spPr bwMode="auto">
            <a:xfrm>
              <a:off x="3780" y="2156"/>
              <a:ext cx="1980" cy="162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9" name="Picture 7">
              <a:extLst>
                <a:ext uri="{FF2B5EF4-FFF2-40B4-BE49-F238E27FC236}">
                  <a16:creationId xmlns:a16="http://schemas.microsoft.com/office/drawing/2014/main" id="{61C4E179-B4AF-46E5-873F-1B82C4750910}"/>
                </a:ext>
              </a:extLst>
            </p:cNvPr>
            <p:cNvPicPr>
              <a:picLocks noChangeAspect="1" noChangeArrowheads="1"/>
            </p:cNvPicPr>
            <p:nvPr/>
          </p:nvPicPr>
          <p:blipFill>
            <a:blip r:embed="rId6">
              <a:lum contrast="6000"/>
              <a:extLst>
                <a:ext uri="{28A0092B-C50C-407E-A947-70E740481C1C}">
                  <a14:useLocalDpi xmlns:a14="http://schemas.microsoft.com/office/drawing/2010/main" val="0"/>
                </a:ext>
              </a:extLst>
            </a:blip>
            <a:srcRect l="28218" t="21500" r="32719" b="39751"/>
            <a:stretch>
              <a:fillRect/>
            </a:stretch>
          </p:blipFill>
          <p:spPr bwMode="auto">
            <a:xfrm>
              <a:off x="1800" y="2156"/>
              <a:ext cx="1980" cy="160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44036" name="Text Box 8">
            <a:extLst>
              <a:ext uri="{FF2B5EF4-FFF2-40B4-BE49-F238E27FC236}">
                <a16:creationId xmlns:a16="http://schemas.microsoft.com/office/drawing/2014/main" id="{4BB74C6F-CDF0-4C98-828A-470D1061C66A}"/>
              </a:ext>
            </a:extLst>
          </p:cNvPr>
          <p:cNvSpPr txBox="1">
            <a:spLocks noChangeArrowheads="1"/>
          </p:cNvSpPr>
          <p:nvPr/>
        </p:nvSpPr>
        <p:spPr bwMode="auto">
          <a:xfrm>
            <a:off x="2279651" y="4397375"/>
            <a:ext cx="67675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400"/>
              <a:t> Natural Extension of SHAS algorithm </a:t>
            </a:r>
          </a:p>
          <a:p>
            <a:pPr algn="l" rtl="0" eaLnBrk="1" hangingPunct="1">
              <a:spcBef>
                <a:spcPct val="50000"/>
              </a:spcBef>
              <a:buClrTx/>
              <a:buSzTx/>
              <a:buFontTx/>
              <a:buChar char="•"/>
            </a:pPr>
            <a:r>
              <a:rPr lang="en-US" altLang="en-US" sz="2400"/>
              <a:t> Optimal run-time     </a:t>
            </a:r>
            <a:r>
              <a:rPr lang="en-US" altLang="en-US" sz="2000"/>
              <a:t>(O(1) per coefficient)</a:t>
            </a:r>
          </a:p>
          <a:p>
            <a:pPr algn="l" rtl="0" eaLnBrk="1" hangingPunct="1">
              <a:spcBef>
                <a:spcPct val="50000"/>
              </a:spcBef>
              <a:buClrTx/>
              <a:buSzTx/>
              <a:buFontTx/>
              <a:buChar char="•"/>
            </a:pPr>
            <a:r>
              <a:rPr lang="en-US" altLang="en-US" sz="2400"/>
              <a:t> Exact</a:t>
            </a:r>
          </a:p>
        </p:txBody>
      </p:sp>
      <p:sp>
        <p:nvSpPr>
          <p:cNvPr id="44037" name="Rectangle 9">
            <a:hlinkClick r:id="rId7" action="ppaction://hlinkfile"/>
            <a:extLst>
              <a:ext uri="{FF2B5EF4-FFF2-40B4-BE49-F238E27FC236}">
                <a16:creationId xmlns:a16="http://schemas.microsoft.com/office/drawing/2014/main" id="{5AFD70D9-3AC9-417D-B8BE-B1EE4C285894}"/>
              </a:ext>
            </a:extLst>
          </p:cNvPr>
          <p:cNvSpPr>
            <a:spLocks noChangeArrowheads="1"/>
          </p:cNvSpPr>
          <p:nvPr/>
        </p:nvSpPr>
        <p:spPr bwMode="auto">
          <a:xfrm>
            <a:off x="2351088" y="1844675"/>
            <a:ext cx="27368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44038" name="Group 10">
            <a:extLst>
              <a:ext uri="{FF2B5EF4-FFF2-40B4-BE49-F238E27FC236}">
                <a16:creationId xmlns:a16="http://schemas.microsoft.com/office/drawing/2014/main" id="{5E735FD1-04C0-4AED-86C0-FFEA6FEA4D22}"/>
              </a:ext>
            </a:extLst>
          </p:cNvPr>
          <p:cNvGrpSpPr>
            <a:grpSpLocks/>
          </p:cNvGrpSpPr>
          <p:nvPr/>
        </p:nvGrpSpPr>
        <p:grpSpPr bwMode="auto">
          <a:xfrm>
            <a:off x="5591176" y="1844675"/>
            <a:ext cx="2881313" cy="2089150"/>
            <a:chOff x="2562" y="1117"/>
            <a:chExt cx="1815" cy="1270"/>
          </a:xfrm>
        </p:grpSpPr>
        <p:grpSp>
          <p:nvGrpSpPr>
            <p:cNvPr id="44042" name="Group 11">
              <a:extLst>
                <a:ext uri="{FF2B5EF4-FFF2-40B4-BE49-F238E27FC236}">
                  <a16:creationId xmlns:a16="http://schemas.microsoft.com/office/drawing/2014/main" id="{1E50331B-B37C-4878-B821-0EC6D5AFB356}"/>
                </a:ext>
              </a:extLst>
            </p:cNvPr>
            <p:cNvGrpSpPr>
              <a:grpSpLocks/>
            </p:cNvGrpSpPr>
            <p:nvPr/>
          </p:nvGrpSpPr>
          <p:grpSpPr bwMode="auto">
            <a:xfrm>
              <a:off x="2608" y="1253"/>
              <a:ext cx="1724" cy="1088"/>
              <a:chOff x="2608" y="1253"/>
              <a:chExt cx="1724" cy="1088"/>
            </a:xfrm>
          </p:grpSpPr>
          <p:pic>
            <p:nvPicPr>
              <p:cNvPr id="44044" name="Picture 12">
                <a:extLst>
                  <a:ext uri="{FF2B5EF4-FFF2-40B4-BE49-F238E27FC236}">
                    <a16:creationId xmlns:a16="http://schemas.microsoft.com/office/drawing/2014/main" id="{44AB73CA-36F8-468D-9EC5-075DB6252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0474" t="7654" r="1923" b="7483"/>
              <a:stretch>
                <a:fillRect/>
              </a:stretch>
            </p:blipFill>
            <p:spPr bwMode="auto">
              <a:xfrm>
                <a:off x="2608" y="1842"/>
                <a:ext cx="167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3">
                <a:extLst>
                  <a:ext uri="{FF2B5EF4-FFF2-40B4-BE49-F238E27FC236}">
                    <a16:creationId xmlns:a16="http://schemas.microsoft.com/office/drawing/2014/main" id="{6B8C745D-7715-4CD9-BEC3-835437D059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44" t="7823" r="40817" b="7314"/>
              <a:stretch>
                <a:fillRect/>
              </a:stretch>
            </p:blipFill>
            <p:spPr bwMode="auto">
              <a:xfrm>
                <a:off x="2653" y="1253"/>
                <a:ext cx="167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43" name="Rectangle 14">
              <a:extLst>
                <a:ext uri="{FF2B5EF4-FFF2-40B4-BE49-F238E27FC236}">
                  <a16:creationId xmlns:a16="http://schemas.microsoft.com/office/drawing/2014/main" id="{4EB91330-4133-48CF-8570-52CA6A155F0D}"/>
                </a:ext>
              </a:extLst>
            </p:cNvPr>
            <p:cNvSpPr>
              <a:spLocks noChangeArrowheads="1"/>
            </p:cNvSpPr>
            <p:nvPr/>
          </p:nvSpPr>
          <p:spPr bwMode="auto">
            <a:xfrm>
              <a:off x="2562" y="1117"/>
              <a:ext cx="1815" cy="12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44039" name="Rectangle 15">
            <a:hlinkClick r:id="rId9" action="ppaction://hlinkfile"/>
            <a:extLst>
              <a:ext uri="{FF2B5EF4-FFF2-40B4-BE49-F238E27FC236}">
                <a16:creationId xmlns:a16="http://schemas.microsoft.com/office/drawing/2014/main" id="{E3EECDF7-A088-459F-839E-B5DE130BA555}"/>
              </a:ext>
            </a:extLst>
          </p:cNvPr>
          <p:cNvSpPr>
            <a:spLocks noChangeArrowheads="1"/>
          </p:cNvSpPr>
          <p:nvPr/>
        </p:nvSpPr>
        <p:spPr bwMode="auto">
          <a:xfrm>
            <a:off x="5375275" y="1341438"/>
            <a:ext cx="3816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4040" name="Text Box 16">
            <a:extLst>
              <a:ext uri="{FF2B5EF4-FFF2-40B4-BE49-F238E27FC236}">
                <a16:creationId xmlns:a16="http://schemas.microsoft.com/office/drawing/2014/main" id="{20EB2FA6-F73C-4565-B68B-B74F622AA18A}"/>
              </a:ext>
            </a:extLst>
          </p:cNvPr>
          <p:cNvSpPr txBox="1">
            <a:spLocks noChangeArrowheads="1"/>
          </p:cNvSpPr>
          <p:nvPr/>
        </p:nvSpPr>
        <p:spPr bwMode="auto">
          <a:xfrm>
            <a:off x="2351088" y="1341438"/>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2D Application</a:t>
            </a:r>
          </a:p>
        </p:txBody>
      </p:sp>
      <p:sp>
        <p:nvSpPr>
          <p:cNvPr id="44041" name="Text Box 17">
            <a:extLst>
              <a:ext uri="{FF2B5EF4-FFF2-40B4-BE49-F238E27FC236}">
                <a16:creationId xmlns:a16="http://schemas.microsoft.com/office/drawing/2014/main" id="{439214B0-DBE0-4014-B09D-764713743F03}"/>
              </a:ext>
            </a:extLst>
          </p:cNvPr>
          <p:cNvSpPr txBox="1">
            <a:spLocks noChangeArrowheads="1"/>
          </p:cNvSpPr>
          <p:nvPr/>
        </p:nvSpPr>
        <p:spPr bwMode="auto">
          <a:xfrm>
            <a:off x="5664200" y="1268413"/>
            <a:ext cx="273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3D Application (Related to MFD)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690876317"/>
              </p:ext>
            </p:extLst>
          </p:nvPr>
        </p:nvGraphicFramePr>
        <p:xfrm>
          <a:off x="581025" y="1031967"/>
          <a:ext cx="11029950" cy="494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141"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3700</Words>
  <Application>Microsoft Office PowerPoint</Application>
  <PresentationFormat>Widescreen</PresentationFormat>
  <Paragraphs>411</Paragraphs>
  <Slides>37</Slides>
  <Notes>32</Notes>
  <HiddenSlides>4</HiddenSlides>
  <MMClips>11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51"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Multiframe Dim Target Detection (MFD)</vt:lpstr>
      <vt:lpstr>PowerPoint Presentation</vt:lpstr>
      <vt:lpstr>(Algorithm) SHAS Algorithm Properties</vt:lpstr>
      <vt:lpstr>Dynamic SHAS Algorithm (DSHAS)  Sliding Window Approach</vt:lpstr>
      <vt:lpstr>DSHAS: Why Sliding Window ?</vt:lpstr>
      <vt:lpstr>Dynamic SHAS Algorithm (DSHAS)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2020-03-01T03:37:40Z</dcterms:modified>
</cp:coreProperties>
</file>